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23107" y="1041653"/>
            <a:ext cx="5683884" cy="1671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FF0066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28750" y="4640326"/>
            <a:ext cx="9455785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AD000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FF0066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AD000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FF0066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339846" y="1543050"/>
            <a:ext cx="5219700" cy="2413000"/>
          </a:xfrm>
          <a:custGeom>
            <a:avLst/>
            <a:gdLst/>
            <a:ahLst/>
            <a:cxnLst/>
            <a:rect l="l" t="t" r="r" b="b"/>
            <a:pathLst>
              <a:path w="5219700" h="2413000">
                <a:moveTo>
                  <a:pt x="5049138" y="0"/>
                </a:moveTo>
                <a:lnTo>
                  <a:pt x="170561" y="0"/>
                </a:lnTo>
                <a:lnTo>
                  <a:pt x="125206" y="6090"/>
                </a:lnTo>
                <a:lnTo>
                  <a:pt x="84459" y="23278"/>
                </a:lnTo>
                <a:lnTo>
                  <a:pt x="49942" y="49942"/>
                </a:lnTo>
                <a:lnTo>
                  <a:pt x="23278" y="84459"/>
                </a:lnTo>
                <a:lnTo>
                  <a:pt x="6090" y="125206"/>
                </a:lnTo>
                <a:lnTo>
                  <a:pt x="0" y="170561"/>
                </a:lnTo>
                <a:lnTo>
                  <a:pt x="0" y="2241931"/>
                </a:lnTo>
                <a:lnTo>
                  <a:pt x="6090" y="2287285"/>
                </a:lnTo>
                <a:lnTo>
                  <a:pt x="23278" y="2328032"/>
                </a:lnTo>
                <a:lnTo>
                  <a:pt x="49942" y="2362549"/>
                </a:lnTo>
                <a:lnTo>
                  <a:pt x="84459" y="2389213"/>
                </a:lnTo>
                <a:lnTo>
                  <a:pt x="125206" y="2406401"/>
                </a:lnTo>
                <a:lnTo>
                  <a:pt x="170561" y="2412492"/>
                </a:lnTo>
                <a:lnTo>
                  <a:pt x="5049138" y="2412492"/>
                </a:lnTo>
                <a:lnTo>
                  <a:pt x="5094493" y="2406401"/>
                </a:lnTo>
                <a:lnTo>
                  <a:pt x="5135240" y="2389213"/>
                </a:lnTo>
                <a:lnTo>
                  <a:pt x="5169757" y="2362549"/>
                </a:lnTo>
                <a:lnTo>
                  <a:pt x="5196421" y="2328032"/>
                </a:lnTo>
                <a:lnTo>
                  <a:pt x="5213609" y="2287285"/>
                </a:lnTo>
                <a:lnTo>
                  <a:pt x="5219700" y="2241931"/>
                </a:lnTo>
                <a:lnTo>
                  <a:pt x="5219700" y="170561"/>
                </a:lnTo>
                <a:lnTo>
                  <a:pt x="5213609" y="125206"/>
                </a:lnTo>
                <a:lnTo>
                  <a:pt x="5196421" y="84459"/>
                </a:lnTo>
                <a:lnTo>
                  <a:pt x="5169757" y="49942"/>
                </a:lnTo>
                <a:lnTo>
                  <a:pt x="5135240" y="23278"/>
                </a:lnTo>
                <a:lnTo>
                  <a:pt x="5094493" y="6090"/>
                </a:lnTo>
                <a:lnTo>
                  <a:pt x="50491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339846" y="1543050"/>
            <a:ext cx="5219700" cy="2413000"/>
          </a:xfrm>
          <a:custGeom>
            <a:avLst/>
            <a:gdLst/>
            <a:ahLst/>
            <a:cxnLst/>
            <a:rect l="l" t="t" r="r" b="b"/>
            <a:pathLst>
              <a:path w="5219700" h="2413000">
                <a:moveTo>
                  <a:pt x="0" y="170561"/>
                </a:moveTo>
                <a:lnTo>
                  <a:pt x="6090" y="125206"/>
                </a:lnTo>
                <a:lnTo>
                  <a:pt x="23278" y="84459"/>
                </a:lnTo>
                <a:lnTo>
                  <a:pt x="49942" y="49942"/>
                </a:lnTo>
                <a:lnTo>
                  <a:pt x="84459" y="23278"/>
                </a:lnTo>
                <a:lnTo>
                  <a:pt x="125206" y="6090"/>
                </a:lnTo>
                <a:lnTo>
                  <a:pt x="170561" y="0"/>
                </a:lnTo>
                <a:lnTo>
                  <a:pt x="5049138" y="0"/>
                </a:lnTo>
                <a:lnTo>
                  <a:pt x="5094493" y="6090"/>
                </a:lnTo>
                <a:lnTo>
                  <a:pt x="5135240" y="23278"/>
                </a:lnTo>
                <a:lnTo>
                  <a:pt x="5169757" y="49942"/>
                </a:lnTo>
                <a:lnTo>
                  <a:pt x="5196421" y="84459"/>
                </a:lnTo>
                <a:lnTo>
                  <a:pt x="5213609" y="125206"/>
                </a:lnTo>
                <a:lnTo>
                  <a:pt x="5219700" y="170561"/>
                </a:lnTo>
                <a:lnTo>
                  <a:pt x="5219700" y="2241931"/>
                </a:lnTo>
                <a:lnTo>
                  <a:pt x="5213609" y="2287285"/>
                </a:lnTo>
                <a:lnTo>
                  <a:pt x="5196421" y="2328032"/>
                </a:lnTo>
                <a:lnTo>
                  <a:pt x="5169757" y="2362549"/>
                </a:lnTo>
                <a:lnTo>
                  <a:pt x="5135240" y="2389213"/>
                </a:lnTo>
                <a:lnTo>
                  <a:pt x="5094493" y="2406401"/>
                </a:lnTo>
                <a:lnTo>
                  <a:pt x="5049138" y="2412492"/>
                </a:lnTo>
                <a:lnTo>
                  <a:pt x="170561" y="2412492"/>
                </a:lnTo>
                <a:lnTo>
                  <a:pt x="125206" y="2406401"/>
                </a:lnTo>
                <a:lnTo>
                  <a:pt x="84459" y="2389213"/>
                </a:lnTo>
                <a:lnTo>
                  <a:pt x="49942" y="2362549"/>
                </a:lnTo>
                <a:lnTo>
                  <a:pt x="23278" y="2328032"/>
                </a:lnTo>
                <a:lnTo>
                  <a:pt x="6090" y="2287285"/>
                </a:lnTo>
                <a:lnTo>
                  <a:pt x="0" y="2241931"/>
                </a:lnTo>
                <a:lnTo>
                  <a:pt x="0" y="170561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FF0066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86225" y="1460372"/>
            <a:ext cx="3882390" cy="1671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FF0066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483104" y="1041653"/>
            <a:ext cx="7225791" cy="16719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AD000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Relationship Id="rId3" Type="http://schemas.openxmlformats.org/officeDocument/2006/relationships/image" Target="../media/image3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3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52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17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58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Relationship Id="rId3" Type="http://schemas.openxmlformats.org/officeDocument/2006/relationships/image" Target="../media/image60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jpg"/><Relationship Id="rId3" Type="http://schemas.openxmlformats.org/officeDocument/2006/relationships/image" Target="../media/image61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67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057655" y="796925"/>
            <a:ext cx="10438130" cy="5126990"/>
            <a:chOff x="1057655" y="796925"/>
            <a:chExt cx="10438130" cy="512699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8508" y="796925"/>
              <a:ext cx="9767570" cy="512699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655" y="818388"/>
              <a:ext cx="10437876" cy="47746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6860" y="553212"/>
            <a:ext cx="8633460" cy="32400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82040" marR="5080" indent="-1069975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dirty="0" spc="-25">
                <a:solidFill>
                  <a:srgbClr val="AD0001"/>
                </a:solidFill>
                <a:latin typeface="Arial"/>
                <a:cs typeface="Arial"/>
              </a:rPr>
              <a:t>a.</a:t>
            </a:r>
            <a:r>
              <a:rPr dirty="0">
                <a:solidFill>
                  <a:srgbClr val="AD0001"/>
                </a:solidFill>
                <a:latin typeface="Arial"/>
                <a:cs typeface="Arial"/>
              </a:rPr>
              <a:t>	</a:t>
            </a:r>
            <a:r>
              <a:rPr dirty="0">
                <a:solidFill>
                  <a:srgbClr val="AD0001"/>
                </a:solidFill>
              </a:rPr>
              <a:t>Bài</a:t>
            </a:r>
            <a:r>
              <a:rPr dirty="0" spc="-55">
                <a:solidFill>
                  <a:srgbClr val="AD0001"/>
                </a:solidFill>
              </a:rPr>
              <a:t> </a:t>
            </a:r>
            <a:r>
              <a:rPr dirty="0">
                <a:solidFill>
                  <a:srgbClr val="AD0001"/>
                </a:solidFill>
              </a:rPr>
              <a:t>văn</a:t>
            </a:r>
            <a:r>
              <a:rPr dirty="0" spc="-55">
                <a:solidFill>
                  <a:srgbClr val="AD0001"/>
                </a:solidFill>
              </a:rPr>
              <a:t> </a:t>
            </a:r>
            <a:r>
              <a:rPr dirty="0">
                <a:solidFill>
                  <a:srgbClr val="AD0001"/>
                </a:solidFill>
              </a:rPr>
              <a:t>tả</a:t>
            </a:r>
            <a:r>
              <a:rPr dirty="0" spc="-55">
                <a:solidFill>
                  <a:srgbClr val="AD0001"/>
                </a:solidFill>
              </a:rPr>
              <a:t> </a:t>
            </a:r>
            <a:r>
              <a:rPr dirty="0" spc="-10">
                <a:solidFill>
                  <a:srgbClr val="AD0001"/>
                </a:solidFill>
              </a:rPr>
              <a:t>phong </a:t>
            </a:r>
            <a:r>
              <a:rPr dirty="0">
                <a:solidFill>
                  <a:srgbClr val="AD0001"/>
                </a:solidFill>
              </a:rPr>
              <a:t>cảnh</a:t>
            </a:r>
            <a:r>
              <a:rPr dirty="0" spc="-35">
                <a:solidFill>
                  <a:srgbClr val="AD0001"/>
                </a:solidFill>
              </a:rPr>
              <a:t> </a:t>
            </a:r>
            <a:r>
              <a:rPr dirty="0">
                <a:solidFill>
                  <a:srgbClr val="AD0001"/>
                </a:solidFill>
              </a:rPr>
              <a:t>ở</a:t>
            </a:r>
            <a:r>
              <a:rPr dirty="0" spc="-35">
                <a:solidFill>
                  <a:srgbClr val="AD0001"/>
                </a:solidFill>
              </a:rPr>
              <a:t> </a:t>
            </a:r>
            <a:r>
              <a:rPr dirty="0" spc="-20">
                <a:solidFill>
                  <a:srgbClr val="AD0001"/>
                </a:solidFill>
              </a:rPr>
              <a:t>đâu?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369188" y="4317872"/>
            <a:ext cx="11454130" cy="1572260"/>
            <a:chOff x="369188" y="4317872"/>
            <a:chExt cx="11454130" cy="1572260"/>
          </a:xfrm>
        </p:grpSpPr>
        <p:sp>
          <p:nvSpPr>
            <p:cNvPr id="6" name="object 6" descr=""/>
            <p:cNvSpPr/>
            <p:nvPr/>
          </p:nvSpPr>
          <p:spPr>
            <a:xfrm>
              <a:off x="397763" y="4346447"/>
              <a:ext cx="11396980" cy="1515110"/>
            </a:xfrm>
            <a:custGeom>
              <a:avLst/>
              <a:gdLst/>
              <a:ahLst/>
              <a:cxnLst/>
              <a:rect l="l" t="t" r="r" b="b"/>
              <a:pathLst>
                <a:path w="11396980" h="1515110">
                  <a:moveTo>
                    <a:pt x="10639043" y="0"/>
                  </a:moveTo>
                  <a:lnTo>
                    <a:pt x="757427" y="0"/>
                  </a:lnTo>
                  <a:lnTo>
                    <a:pt x="709527" y="1490"/>
                  </a:lnTo>
                  <a:lnTo>
                    <a:pt x="662418" y="5901"/>
                  </a:lnTo>
                  <a:lnTo>
                    <a:pt x="616189" y="13144"/>
                  </a:lnTo>
                  <a:lnTo>
                    <a:pt x="570930" y="23131"/>
                  </a:lnTo>
                  <a:lnTo>
                    <a:pt x="526729" y="35772"/>
                  </a:lnTo>
                  <a:lnTo>
                    <a:pt x="483674" y="50980"/>
                  </a:lnTo>
                  <a:lnTo>
                    <a:pt x="441854" y="68666"/>
                  </a:lnTo>
                  <a:lnTo>
                    <a:pt x="401358" y="88740"/>
                  </a:lnTo>
                  <a:lnTo>
                    <a:pt x="362275" y="111114"/>
                  </a:lnTo>
                  <a:lnTo>
                    <a:pt x="324694" y="135699"/>
                  </a:lnTo>
                  <a:lnTo>
                    <a:pt x="288703" y="162407"/>
                  </a:lnTo>
                  <a:lnTo>
                    <a:pt x="254391" y="191149"/>
                  </a:lnTo>
                  <a:lnTo>
                    <a:pt x="221846" y="221837"/>
                  </a:lnTo>
                  <a:lnTo>
                    <a:pt x="191158" y="254381"/>
                  </a:lnTo>
                  <a:lnTo>
                    <a:pt x="162415" y="288692"/>
                  </a:lnTo>
                  <a:lnTo>
                    <a:pt x="135706" y="324683"/>
                  </a:lnTo>
                  <a:lnTo>
                    <a:pt x="111120" y="362264"/>
                  </a:lnTo>
                  <a:lnTo>
                    <a:pt x="88745" y="401347"/>
                  </a:lnTo>
                  <a:lnTo>
                    <a:pt x="68670" y="441843"/>
                  </a:lnTo>
                  <a:lnTo>
                    <a:pt x="50983" y="483663"/>
                  </a:lnTo>
                  <a:lnTo>
                    <a:pt x="35775" y="526719"/>
                  </a:lnTo>
                  <a:lnTo>
                    <a:pt x="23132" y="570922"/>
                  </a:lnTo>
                  <a:lnTo>
                    <a:pt x="13145" y="616183"/>
                  </a:lnTo>
                  <a:lnTo>
                    <a:pt x="5901" y="662413"/>
                  </a:lnTo>
                  <a:lnTo>
                    <a:pt x="1490" y="709524"/>
                  </a:lnTo>
                  <a:lnTo>
                    <a:pt x="0" y="757427"/>
                  </a:lnTo>
                  <a:lnTo>
                    <a:pt x="1490" y="805331"/>
                  </a:lnTo>
                  <a:lnTo>
                    <a:pt x="5901" y="852442"/>
                  </a:lnTo>
                  <a:lnTo>
                    <a:pt x="13145" y="898673"/>
                  </a:lnTo>
                  <a:lnTo>
                    <a:pt x="23132" y="943934"/>
                  </a:lnTo>
                  <a:lnTo>
                    <a:pt x="35775" y="988137"/>
                  </a:lnTo>
                  <a:lnTo>
                    <a:pt x="50984" y="1031194"/>
                  </a:lnTo>
                  <a:lnTo>
                    <a:pt x="68671" y="1073014"/>
                  </a:lnTo>
                  <a:lnTo>
                    <a:pt x="88746" y="1113511"/>
                  </a:lnTo>
                  <a:lnTo>
                    <a:pt x="111122" y="1152594"/>
                  </a:lnTo>
                  <a:lnTo>
                    <a:pt x="135709" y="1190176"/>
                  </a:lnTo>
                  <a:lnTo>
                    <a:pt x="162419" y="1226168"/>
                  </a:lnTo>
                  <a:lnTo>
                    <a:pt x="191164" y="1260480"/>
                  </a:lnTo>
                  <a:lnTo>
                    <a:pt x="221853" y="1293025"/>
                  </a:lnTo>
                  <a:lnTo>
                    <a:pt x="254399" y="1323713"/>
                  </a:lnTo>
                  <a:lnTo>
                    <a:pt x="288713" y="1352455"/>
                  </a:lnTo>
                  <a:lnTo>
                    <a:pt x="324707" y="1379164"/>
                  </a:lnTo>
                  <a:lnTo>
                    <a:pt x="362291" y="1403750"/>
                  </a:lnTo>
                  <a:lnTo>
                    <a:pt x="401378" y="1426125"/>
                  </a:lnTo>
                  <a:lnTo>
                    <a:pt x="441879" y="1446200"/>
                  </a:lnTo>
                  <a:lnTo>
                    <a:pt x="483705" y="1463886"/>
                  </a:lnTo>
                  <a:lnTo>
                    <a:pt x="526769" y="1479094"/>
                  </a:lnTo>
                  <a:lnTo>
                    <a:pt x="570984" y="1491736"/>
                  </a:lnTo>
                  <a:lnTo>
                    <a:pt x="616268" y="1501723"/>
                  </a:lnTo>
                  <a:lnTo>
                    <a:pt x="662418" y="1508954"/>
                  </a:lnTo>
                  <a:lnTo>
                    <a:pt x="709527" y="1513365"/>
                  </a:lnTo>
                  <a:lnTo>
                    <a:pt x="757428" y="1514855"/>
                  </a:lnTo>
                  <a:lnTo>
                    <a:pt x="10639043" y="1514868"/>
                  </a:lnTo>
                  <a:lnTo>
                    <a:pt x="10686947" y="1513378"/>
                  </a:lnTo>
                  <a:lnTo>
                    <a:pt x="10734138" y="1508954"/>
                  </a:lnTo>
                  <a:lnTo>
                    <a:pt x="10780344" y="1501711"/>
                  </a:lnTo>
                  <a:lnTo>
                    <a:pt x="10825591" y="1491724"/>
                  </a:lnTo>
                  <a:lnTo>
                    <a:pt x="10869785" y="1479083"/>
                  </a:lnTo>
                  <a:lnTo>
                    <a:pt x="10912834" y="1463875"/>
                  </a:lnTo>
                  <a:lnTo>
                    <a:pt x="10954649" y="1446189"/>
                  </a:lnTo>
                  <a:lnTo>
                    <a:pt x="10995141" y="1426115"/>
                  </a:lnTo>
                  <a:lnTo>
                    <a:pt x="11034221" y="1403741"/>
                  </a:lnTo>
                  <a:lnTo>
                    <a:pt x="11071800" y="1379156"/>
                  </a:lnTo>
                  <a:lnTo>
                    <a:pt x="11107788" y="1352448"/>
                  </a:lnTo>
                  <a:lnTo>
                    <a:pt x="11142098" y="1323706"/>
                  </a:lnTo>
                  <a:lnTo>
                    <a:pt x="11174640" y="1293018"/>
                  </a:lnTo>
                  <a:lnTo>
                    <a:pt x="11205326" y="1260474"/>
                  </a:lnTo>
                  <a:lnTo>
                    <a:pt x="11234067" y="1226163"/>
                  </a:lnTo>
                  <a:lnTo>
                    <a:pt x="11260774" y="1190172"/>
                  </a:lnTo>
                  <a:lnTo>
                    <a:pt x="11285359" y="1152591"/>
                  </a:lnTo>
                  <a:lnTo>
                    <a:pt x="11307733" y="1113508"/>
                  </a:lnTo>
                  <a:lnTo>
                    <a:pt x="11327806" y="1073012"/>
                  </a:lnTo>
                  <a:lnTo>
                    <a:pt x="11345491" y="1031192"/>
                  </a:lnTo>
                  <a:lnTo>
                    <a:pt x="11360699" y="988136"/>
                  </a:lnTo>
                  <a:lnTo>
                    <a:pt x="11373340" y="943933"/>
                  </a:lnTo>
                  <a:lnTo>
                    <a:pt x="11383327" y="898672"/>
                  </a:lnTo>
                  <a:lnTo>
                    <a:pt x="11390570" y="852442"/>
                  </a:lnTo>
                  <a:lnTo>
                    <a:pt x="11394981" y="805331"/>
                  </a:lnTo>
                  <a:lnTo>
                    <a:pt x="11396471" y="757427"/>
                  </a:lnTo>
                  <a:lnTo>
                    <a:pt x="11394981" y="709524"/>
                  </a:lnTo>
                  <a:lnTo>
                    <a:pt x="11390570" y="662413"/>
                  </a:lnTo>
                  <a:lnTo>
                    <a:pt x="11383327" y="616183"/>
                  </a:lnTo>
                  <a:lnTo>
                    <a:pt x="11373340" y="570922"/>
                  </a:lnTo>
                  <a:lnTo>
                    <a:pt x="11360699" y="526719"/>
                  </a:lnTo>
                  <a:lnTo>
                    <a:pt x="11345491" y="483663"/>
                  </a:lnTo>
                  <a:lnTo>
                    <a:pt x="11327805" y="441843"/>
                  </a:lnTo>
                  <a:lnTo>
                    <a:pt x="11307731" y="401347"/>
                  </a:lnTo>
                  <a:lnTo>
                    <a:pt x="11285357" y="362264"/>
                  </a:lnTo>
                  <a:lnTo>
                    <a:pt x="11260772" y="324683"/>
                  </a:lnTo>
                  <a:lnTo>
                    <a:pt x="11234064" y="288692"/>
                  </a:lnTo>
                  <a:lnTo>
                    <a:pt x="11205322" y="254381"/>
                  </a:lnTo>
                  <a:lnTo>
                    <a:pt x="11174634" y="221837"/>
                  </a:lnTo>
                  <a:lnTo>
                    <a:pt x="11142090" y="191149"/>
                  </a:lnTo>
                  <a:lnTo>
                    <a:pt x="11107779" y="162407"/>
                  </a:lnTo>
                  <a:lnTo>
                    <a:pt x="11071788" y="135699"/>
                  </a:lnTo>
                  <a:lnTo>
                    <a:pt x="11034207" y="111114"/>
                  </a:lnTo>
                  <a:lnTo>
                    <a:pt x="10995124" y="88740"/>
                  </a:lnTo>
                  <a:lnTo>
                    <a:pt x="10954628" y="68666"/>
                  </a:lnTo>
                  <a:lnTo>
                    <a:pt x="10912808" y="50980"/>
                  </a:lnTo>
                  <a:lnTo>
                    <a:pt x="10869752" y="35772"/>
                  </a:lnTo>
                  <a:lnTo>
                    <a:pt x="10825549" y="23131"/>
                  </a:lnTo>
                  <a:lnTo>
                    <a:pt x="10780288" y="13144"/>
                  </a:lnTo>
                  <a:lnTo>
                    <a:pt x="10734058" y="5901"/>
                  </a:lnTo>
                  <a:lnTo>
                    <a:pt x="10686947" y="1490"/>
                  </a:lnTo>
                  <a:lnTo>
                    <a:pt x="10639043" y="0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97763" y="4346447"/>
              <a:ext cx="11396980" cy="1515110"/>
            </a:xfrm>
            <a:custGeom>
              <a:avLst/>
              <a:gdLst/>
              <a:ahLst/>
              <a:cxnLst/>
              <a:rect l="l" t="t" r="r" b="b"/>
              <a:pathLst>
                <a:path w="11396980" h="1515110">
                  <a:moveTo>
                    <a:pt x="0" y="757427"/>
                  </a:moveTo>
                  <a:lnTo>
                    <a:pt x="1490" y="709524"/>
                  </a:lnTo>
                  <a:lnTo>
                    <a:pt x="5901" y="662413"/>
                  </a:lnTo>
                  <a:lnTo>
                    <a:pt x="13145" y="616183"/>
                  </a:lnTo>
                  <a:lnTo>
                    <a:pt x="23132" y="570922"/>
                  </a:lnTo>
                  <a:lnTo>
                    <a:pt x="35775" y="526719"/>
                  </a:lnTo>
                  <a:lnTo>
                    <a:pt x="50983" y="483663"/>
                  </a:lnTo>
                  <a:lnTo>
                    <a:pt x="68670" y="441843"/>
                  </a:lnTo>
                  <a:lnTo>
                    <a:pt x="88745" y="401347"/>
                  </a:lnTo>
                  <a:lnTo>
                    <a:pt x="111120" y="362264"/>
                  </a:lnTo>
                  <a:lnTo>
                    <a:pt x="135706" y="324683"/>
                  </a:lnTo>
                  <a:lnTo>
                    <a:pt x="162415" y="288692"/>
                  </a:lnTo>
                  <a:lnTo>
                    <a:pt x="191158" y="254381"/>
                  </a:lnTo>
                  <a:lnTo>
                    <a:pt x="221846" y="221837"/>
                  </a:lnTo>
                  <a:lnTo>
                    <a:pt x="254391" y="191149"/>
                  </a:lnTo>
                  <a:lnTo>
                    <a:pt x="288703" y="162407"/>
                  </a:lnTo>
                  <a:lnTo>
                    <a:pt x="324694" y="135699"/>
                  </a:lnTo>
                  <a:lnTo>
                    <a:pt x="362275" y="111114"/>
                  </a:lnTo>
                  <a:lnTo>
                    <a:pt x="401358" y="88740"/>
                  </a:lnTo>
                  <a:lnTo>
                    <a:pt x="441854" y="68666"/>
                  </a:lnTo>
                  <a:lnTo>
                    <a:pt x="483674" y="50980"/>
                  </a:lnTo>
                  <a:lnTo>
                    <a:pt x="526729" y="35772"/>
                  </a:lnTo>
                  <a:lnTo>
                    <a:pt x="570930" y="23131"/>
                  </a:lnTo>
                  <a:lnTo>
                    <a:pt x="616189" y="13144"/>
                  </a:lnTo>
                  <a:lnTo>
                    <a:pt x="662418" y="5901"/>
                  </a:lnTo>
                  <a:lnTo>
                    <a:pt x="709527" y="1490"/>
                  </a:lnTo>
                  <a:lnTo>
                    <a:pt x="757427" y="0"/>
                  </a:lnTo>
                  <a:lnTo>
                    <a:pt x="10639043" y="0"/>
                  </a:lnTo>
                  <a:lnTo>
                    <a:pt x="10686947" y="1490"/>
                  </a:lnTo>
                  <a:lnTo>
                    <a:pt x="10734058" y="5901"/>
                  </a:lnTo>
                  <a:lnTo>
                    <a:pt x="10780288" y="13144"/>
                  </a:lnTo>
                  <a:lnTo>
                    <a:pt x="10825549" y="23131"/>
                  </a:lnTo>
                  <a:lnTo>
                    <a:pt x="10869752" y="35772"/>
                  </a:lnTo>
                  <a:lnTo>
                    <a:pt x="10912808" y="50980"/>
                  </a:lnTo>
                  <a:lnTo>
                    <a:pt x="10954628" y="68666"/>
                  </a:lnTo>
                  <a:lnTo>
                    <a:pt x="10995124" y="88740"/>
                  </a:lnTo>
                  <a:lnTo>
                    <a:pt x="11034207" y="111114"/>
                  </a:lnTo>
                  <a:lnTo>
                    <a:pt x="11071788" y="135699"/>
                  </a:lnTo>
                  <a:lnTo>
                    <a:pt x="11107779" y="162407"/>
                  </a:lnTo>
                  <a:lnTo>
                    <a:pt x="11142090" y="191149"/>
                  </a:lnTo>
                  <a:lnTo>
                    <a:pt x="11174634" y="221837"/>
                  </a:lnTo>
                  <a:lnTo>
                    <a:pt x="11205322" y="254381"/>
                  </a:lnTo>
                  <a:lnTo>
                    <a:pt x="11234064" y="288692"/>
                  </a:lnTo>
                  <a:lnTo>
                    <a:pt x="11260772" y="324683"/>
                  </a:lnTo>
                  <a:lnTo>
                    <a:pt x="11285357" y="362264"/>
                  </a:lnTo>
                  <a:lnTo>
                    <a:pt x="11307731" y="401347"/>
                  </a:lnTo>
                  <a:lnTo>
                    <a:pt x="11327805" y="441843"/>
                  </a:lnTo>
                  <a:lnTo>
                    <a:pt x="11345491" y="483663"/>
                  </a:lnTo>
                  <a:lnTo>
                    <a:pt x="11360699" y="526719"/>
                  </a:lnTo>
                  <a:lnTo>
                    <a:pt x="11373340" y="570922"/>
                  </a:lnTo>
                  <a:lnTo>
                    <a:pt x="11383327" y="616183"/>
                  </a:lnTo>
                  <a:lnTo>
                    <a:pt x="11390570" y="662413"/>
                  </a:lnTo>
                  <a:lnTo>
                    <a:pt x="11394981" y="709524"/>
                  </a:lnTo>
                  <a:lnTo>
                    <a:pt x="11396471" y="757427"/>
                  </a:lnTo>
                  <a:lnTo>
                    <a:pt x="11394981" y="805331"/>
                  </a:lnTo>
                  <a:lnTo>
                    <a:pt x="11390570" y="852442"/>
                  </a:lnTo>
                  <a:lnTo>
                    <a:pt x="11383327" y="898673"/>
                  </a:lnTo>
                  <a:lnTo>
                    <a:pt x="11373340" y="943934"/>
                  </a:lnTo>
                  <a:lnTo>
                    <a:pt x="11360699" y="988137"/>
                  </a:lnTo>
                  <a:lnTo>
                    <a:pt x="11345491" y="1031194"/>
                  </a:lnTo>
                  <a:lnTo>
                    <a:pt x="11327805" y="1073014"/>
                  </a:lnTo>
                  <a:lnTo>
                    <a:pt x="11307731" y="1113511"/>
                  </a:lnTo>
                  <a:lnTo>
                    <a:pt x="11285357" y="1152594"/>
                  </a:lnTo>
                  <a:lnTo>
                    <a:pt x="11260772" y="1190176"/>
                  </a:lnTo>
                  <a:lnTo>
                    <a:pt x="11234064" y="1226168"/>
                  </a:lnTo>
                  <a:lnTo>
                    <a:pt x="11205322" y="1260480"/>
                  </a:lnTo>
                  <a:lnTo>
                    <a:pt x="11174634" y="1293025"/>
                  </a:lnTo>
                  <a:lnTo>
                    <a:pt x="11142090" y="1323713"/>
                  </a:lnTo>
                  <a:lnTo>
                    <a:pt x="11107779" y="1352455"/>
                  </a:lnTo>
                  <a:lnTo>
                    <a:pt x="11071788" y="1379164"/>
                  </a:lnTo>
                  <a:lnTo>
                    <a:pt x="11034207" y="1403750"/>
                  </a:lnTo>
                  <a:lnTo>
                    <a:pt x="10995124" y="1426125"/>
                  </a:lnTo>
                  <a:lnTo>
                    <a:pt x="10954628" y="1446200"/>
                  </a:lnTo>
                  <a:lnTo>
                    <a:pt x="10912808" y="1463886"/>
                  </a:lnTo>
                  <a:lnTo>
                    <a:pt x="10869752" y="1479094"/>
                  </a:lnTo>
                  <a:lnTo>
                    <a:pt x="10825549" y="1491736"/>
                  </a:lnTo>
                  <a:lnTo>
                    <a:pt x="10780288" y="1501723"/>
                  </a:lnTo>
                  <a:lnTo>
                    <a:pt x="10734058" y="1508967"/>
                  </a:lnTo>
                  <a:lnTo>
                    <a:pt x="10686947" y="1513378"/>
                  </a:lnTo>
                  <a:lnTo>
                    <a:pt x="10639043" y="1514868"/>
                  </a:lnTo>
                  <a:lnTo>
                    <a:pt x="757427" y="1514855"/>
                  </a:lnTo>
                  <a:lnTo>
                    <a:pt x="709527" y="1513365"/>
                  </a:lnTo>
                  <a:lnTo>
                    <a:pt x="662418" y="1508954"/>
                  </a:lnTo>
                  <a:lnTo>
                    <a:pt x="616189" y="1501711"/>
                  </a:lnTo>
                  <a:lnTo>
                    <a:pt x="570930" y="1491724"/>
                  </a:lnTo>
                  <a:lnTo>
                    <a:pt x="526729" y="1479083"/>
                  </a:lnTo>
                  <a:lnTo>
                    <a:pt x="483674" y="1463875"/>
                  </a:lnTo>
                  <a:lnTo>
                    <a:pt x="441854" y="1446189"/>
                  </a:lnTo>
                  <a:lnTo>
                    <a:pt x="401358" y="1426115"/>
                  </a:lnTo>
                  <a:lnTo>
                    <a:pt x="362275" y="1403741"/>
                  </a:lnTo>
                  <a:lnTo>
                    <a:pt x="324694" y="1379156"/>
                  </a:lnTo>
                  <a:lnTo>
                    <a:pt x="288703" y="1352448"/>
                  </a:lnTo>
                  <a:lnTo>
                    <a:pt x="254391" y="1323706"/>
                  </a:lnTo>
                  <a:lnTo>
                    <a:pt x="221846" y="1293018"/>
                  </a:lnTo>
                  <a:lnTo>
                    <a:pt x="191158" y="1260474"/>
                  </a:lnTo>
                  <a:lnTo>
                    <a:pt x="162415" y="1226163"/>
                  </a:lnTo>
                  <a:lnTo>
                    <a:pt x="135706" y="1190172"/>
                  </a:lnTo>
                  <a:lnTo>
                    <a:pt x="111120" y="1152591"/>
                  </a:lnTo>
                  <a:lnTo>
                    <a:pt x="88745" y="1113508"/>
                  </a:lnTo>
                  <a:lnTo>
                    <a:pt x="68670" y="1073012"/>
                  </a:lnTo>
                  <a:lnTo>
                    <a:pt x="50983" y="1031192"/>
                  </a:lnTo>
                  <a:lnTo>
                    <a:pt x="35775" y="988136"/>
                  </a:lnTo>
                  <a:lnTo>
                    <a:pt x="23132" y="943933"/>
                  </a:lnTo>
                  <a:lnTo>
                    <a:pt x="13145" y="898672"/>
                  </a:lnTo>
                  <a:lnTo>
                    <a:pt x="5901" y="852442"/>
                  </a:lnTo>
                  <a:lnTo>
                    <a:pt x="1490" y="805331"/>
                  </a:lnTo>
                  <a:lnTo>
                    <a:pt x="0" y="757427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00CC"/>
                </a:solidFill>
              </a:rPr>
              <a:t>Bài</a:t>
            </a:r>
            <a:r>
              <a:rPr dirty="0" spc="-70">
                <a:solidFill>
                  <a:srgbClr val="0000CC"/>
                </a:solidFill>
              </a:rPr>
              <a:t> </a:t>
            </a:r>
            <a:r>
              <a:rPr dirty="0">
                <a:solidFill>
                  <a:srgbClr val="0000CC"/>
                </a:solidFill>
              </a:rPr>
              <a:t>văn</a:t>
            </a:r>
            <a:r>
              <a:rPr dirty="0" spc="-70">
                <a:solidFill>
                  <a:srgbClr val="0000CC"/>
                </a:solidFill>
              </a:rPr>
              <a:t> </a:t>
            </a:r>
            <a:r>
              <a:rPr dirty="0">
                <a:solidFill>
                  <a:srgbClr val="0000CC"/>
                </a:solidFill>
              </a:rPr>
              <a:t>tả</a:t>
            </a:r>
            <a:r>
              <a:rPr dirty="0" spc="-70">
                <a:solidFill>
                  <a:srgbClr val="0000CC"/>
                </a:solidFill>
              </a:rPr>
              <a:t> </a:t>
            </a:r>
            <a:r>
              <a:rPr dirty="0">
                <a:solidFill>
                  <a:srgbClr val="0000CC"/>
                </a:solidFill>
              </a:rPr>
              <a:t>phong</a:t>
            </a:r>
            <a:r>
              <a:rPr dirty="0" spc="-65">
                <a:solidFill>
                  <a:srgbClr val="0000CC"/>
                </a:solidFill>
              </a:rPr>
              <a:t> </a:t>
            </a:r>
            <a:r>
              <a:rPr dirty="0">
                <a:solidFill>
                  <a:srgbClr val="0000CC"/>
                </a:solidFill>
              </a:rPr>
              <a:t>cảnh</a:t>
            </a:r>
            <a:r>
              <a:rPr dirty="0" spc="-70">
                <a:solidFill>
                  <a:srgbClr val="0000CC"/>
                </a:solidFill>
              </a:rPr>
              <a:t> </a:t>
            </a:r>
            <a:r>
              <a:rPr dirty="0">
                <a:solidFill>
                  <a:srgbClr val="0000CC"/>
                </a:solidFill>
              </a:rPr>
              <a:t>ở</a:t>
            </a:r>
            <a:r>
              <a:rPr dirty="0" spc="-70">
                <a:solidFill>
                  <a:srgbClr val="0000CC"/>
                </a:solidFill>
              </a:rPr>
              <a:t> </a:t>
            </a:r>
            <a:r>
              <a:rPr dirty="0">
                <a:solidFill>
                  <a:srgbClr val="0000CC"/>
                </a:solidFill>
              </a:rPr>
              <a:t>quê</a:t>
            </a:r>
            <a:r>
              <a:rPr dirty="0" spc="-75">
                <a:solidFill>
                  <a:srgbClr val="0000CC"/>
                </a:solidFill>
              </a:rPr>
              <a:t> </a:t>
            </a:r>
            <a:r>
              <a:rPr dirty="0" spc="-20">
                <a:solidFill>
                  <a:srgbClr val="0000CC"/>
                </a:solidFill>
              </a:rPr>
              <a:t>Bác.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6860" y="553212"/>
            <a:ext cx="8633460" cy="32400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0670" marR="5080" indent="-259079">
              <a:lnSpc>
                <a:spcPct val="100000"/>
              </a:lnSpc>
              <a:spcBef>
                <a:spcPts val="100"/>
              </a:spcBef>
              <a:tabLst>
                <a:tab pos="935990" algn="l"/>
              </a:tabLst>
            </a:pPr>
            <a:r>
              <a:rPr dirty="0" spc="-25"/>
              <a:t>b.</a:t>
            </a:r>
            <a:r>
              <a:rPr dirty="0"/>
              <a:t>	Xác</a:t>
            </a:r>
            <a:r>
              <a:rPr dirty="0" spc="-25"/>
              <a:t> </a:t>
            </a:r>
            <a:r>
              <a:rPr dirty="0" spc="-935"/>
              <a:t>định</a:t>
            </a:r>
            <a:r>
              <a:rPr dirty="0"/>
              <a:t> mở</a:t>
            </a:r>
            <a:r>
              <a:rPr dirty="0" spc="-10"/>
              <a:t> </a:t>
            </a:r>
            <a:r>
              <a:rPr dirty="0"/>
              <a:t>bài,</a:t>
            </a:r>
            <a:r>
              <a:rPr dirty="0" spc="-20"/>
              <a:t> </a:t>
            </a:r>
            <a:r>
              <a:rPr dirty="0" spc="-275"/>
              <a:t>thâ</a:t>
            </a:r>
            <a:r>
              <a:rPr dirty="0" spc="-275"/>
              <a:t>n</a:t>
            </a:r>
            <a:r>
              <a:rPr dirty="0" spc="-275"/>
              <a:t> </a:t>
            </a:r>
            <a:r>
              <a:rPr dirty="0"/>
              <a:t>bài,</a:t>
            </a:r>
            <a:r>
              <a:rPr dirty="0" spc="-20"/>
              <a:t> </a:t>
            </a:r>
            <a:r>
              <a:rPr dirty="0" spc="-1080"/>
              <a:t>kết</a:t>
            </a:r>
            <a:r>
              <a:rPr dirty="0"/>
              <a:t> bài</a:t>
            </a:r>
            <a:r>
              <a:rPr dirty="0" spc="-5"/>
              <a:t> </a:t>
            </a:r>
            <a:r>
              <a:rPr dirty="0"/>
              <a:t>của</a:t>
            </a:r>
            <a:r>
              <a:rPr dirty="0" spc="-10"/>
              <a:t> </a:t>
            </a:r>
            <a:r>
              <a:rPr dirty="0"/>
              <a:t>bài</a:t>
            </a:r>
            <a:r>
              <a:rPr dirty="0" spc="-10"/>
              <a:t> </a:t>
            </a:r>
            <a:r>
              <a:rPr dirty="0" spc="-20"/>
              <a:t>văn.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369188" y="2999613"/>
            <a:ext cx="11454130" cy="3334385"/>
            <a:chOff x="369188" y="2999613"/>
            <a:chExt cx="11454130" cy="3334385"/>
          </a:xfrm>
        </p:grpSpPr>
        <p:sp>
          <p:nvSpPr>
            <p:cNvPr id="6" name="object 6" descr=""/>
            <p:cNvSpPr/>
            <p:nvPr/>
          </p:nvSpPr>
          <p:spPr>
            <a:xfrm>
              <a:off x="397763" y="3028188"/>
              <a:ext cx="11396980" cy="3277235"/>
            </a:xfrm>
            <a:custGeom>
              <a:avLst/>
              <a:gdLst/>
              <a:ahLst/>
              <a:cxnLst/>
              <a:rect l="l" t="t" r="r" b="b"/>
              <a:pathLst>
                <a:path w="11396980" h="3277235">
                  <a:moveTo>
                    <a:pt x="9758171" y="0"/>
                  </a:moveTo>
                  <a:lnTo>
                    <a:pt x="1638300" y="0"/>
                  </a:lnTo>
                  <a:lnTo>
                    <a:pt x="1589995" y="698"/>
                  </a:lnTo>
                  <a:lnTo>
                    <a:pt x="1542037" y="2781"/>
                  </a:lnTo>
                  <a:lnTo>
                    <a:pt x="1494445" y="6229"/>
                  </a:lnTo>
                  <a:lnTo>
                    <a:pt x="1447238" y="11022"/>
                  </a:lnTo>
                  <a:lnTo>
                    <a:pt x="1400437" y="17143"/>
                  </a:lnTo>
                  <a:lnTo>
                    <a:pt x="1354059" y="24570"/>
                  </a:lnTo>
                  <a:lnTo>
                    <a:pt x="1308124" y="33286"/>
                  </a:lnTo>
                  <a:lnTo>
                    <a:pt x="1262651" y="43271"/>
                  </a:lnTo>
                  <a:lnTo>
                    <a:pt x="1217660" y="54506"/>
                  </a:lnTo>
                  <a:lnTo>
                    <a:pt x="1173169" y="66971"/>
                  </a:lnTo>
                  <a:lnTo>
                    <a:pt x="1129199" y="80648"/>
                  </a:lnTo>
                  <a:lnTo>
                    <a:pt x="1085767" y="95517"/>
                  </a:lnTo>
                  <a:lnTo>
                    <a:pt x="1042894" y="111558"/>
                  </a:lnTo>
                  <a:lnTo>
                    <a:pt x="1000598" y="128754"/>
                  </a:lnTo>
                  <a:lnTo>
                    <a:pt x="958899" y="147084"/>
                  </a:lnTo>
                  <a:lnTo>
                    <a:pt x="917815" y="166529"/>
                  </a:lnTo>
                  <a:lnTo>
                    <a:pt x="877367" y="187070"/>
                  </a:lnTo>
                  <a:lnTo>
                    <a:pt x="837573" y="208688"/>
                  </a:lnTo>
                  <a:lnTo>
                    <a:pt x="798452" y="231364"/>
                  </a:lnTo>
                  <a:lnTo>
                    <a:pt x="760025" y="255078"/>
                  </a:lnTo>
                  <a:lnTo>
                    <a:pt x="722309" y="279811"/>
                  </a:lnTo>
                  <a:lnTo>
                    <a:pt x="685324" y="305545"/>
                  </a:lnTo>
                  <a:lnTo>
                    <a:pt x="649090" y="332259"/>
                  </a:lnTo>
                  <a:lnTo>
                    <a:pt x="613625" y="359935"/>
                  </a:lnTo>
                  <a:lnTo>
                    <a:pt x="578949" y="388553"/>
                  </a:lnTo>
                  <a:lnTo>
                    <a:pt x="545081" y="418094"/>
                  </a:lnTo>
                  <a:lnTo>
                    <a:pt x="512040" y="448539"/>
                  </a:lnTo>
                  <a:lnTo>
                    <a:pt x="479845" y="479869"/>
                  </a:lnTo>
                  <a:lnTo>
                    <a:pt x="448516" y="512064"/>
                  </a:lnTo>
                  <a:lnTo>
                    <a:pt x="418072" y="545106"/>
                  </a:lnTo>
                  <a:lnTo>
                    <a:pt x="388532" y="578975"/>
                  </a:lnTo>
                  <a:lnTo>
                    <a:pt x="359915" y="613652"/>
                  </a:lnTo>
                  <a:lnTo>
                    <a:pt x="332240" y="649117"/>
                  </a:lnTo>
                  <a:lnTo>
                    <a:pt x="305527" y="685352"/>
                  </a:lnTo>
                  <a:lnTo>
                    <a:pt x="279795" y="722337"/>
                  </a:lnTo>
                  <a:lnTo>
                    <a:pt x="255062" y="760053"/>
                  </a:lnTo>
                  <a:lnTo>
                    <a:pt x="231349" y="798481"/>
                  </a:lnTo>
                  <a:lnTo>
                    <a:pt x="208675" y="837601"/>
                  </a:lnTo>
                  <a:lnTo>
                    <a:pt x="187058" y="877395"/>
                  </a:lnTo>
                  <a:lnTo>
                    <a:pt x="166518" y="917843"/>
                  </a:lnTo>
                  <a:lnTo>
                    <a:pt x="147074" y="958926"/>
                  </a:lnTo>
                  <a:lnTo>
                    <a:pt x="128745" y="1000625"/>
                  </a:lnTo>
                  <a:lnTo>
                    <a:pt x="111550" y="1042920"/>
                  </a:lnTo>
                  <a:lnTo>
                    <a:pt x="95510" y="1085792"/>
                  </a:lnTo>
                  <a:lnTo>
                    <a:pt x="80642" y="1129223"/>
                  </a:lnTo>
                  <a:lnTo>
                    <a:pt x="66966" y="1173192"/>
                  </a:lnTo>
                  <a:lnTo>
                    <a:pt x="54502" y="1217682"/>
                  </a:lnTo>
                  <a:lnTo>
                    <a:pt x="43268" y="1262671"/>
                  </a:lnTo>
                  <a:lnTo>
                    <a:pt x="33284" y="1308142"/>
                  </a:lnTo>
                  <a:lnTo>
                    <a:pt x="24569" y="1354075"/>
                  </a:lnTo>
                  <a:lnTo>
                    <a:pt x="17141" y="1400451"/>
                  </a:lnTo>
                  <a:lnTo>
                    <a:pt x="11021" y="1447250"/>
                  </a:lnTo>
                  <a:lnTo>
                    <a:pt x="6228" y="1494454"/>
                  </a:lnTo>
                  <a:lnTo>
                    <a:pt x="2781" y="1542043"/>
                  </a:lnTo>
                  <a:lnTo>
                    <a:pt x="698" y="1589998"/>
                  </a:lnTo>
                  <a:lnTo>
                    <a:pt x="0" y="1638300"/>
                  </a:lnTo>
                  <a:lnTo>
                    <a:pt x="698" y="1686608"/>
                  </a:lnTo>
                  <a:lnTo>
                    <a:pt x="2782" y="1734569"/>
                  </a:lnTo>
                  <a:lnTo>
                    <a:pt x="6230" y="1782163"/>
                  </a:lnTo>
                  <a:lnTo>
                    <a:pt x="11025" y="1829372"/>
                  </a:lnTo>
                  <a:lnTo>
                    <a:pt x="17146" y="1876177"/>
                  </a:lnTo>
                  <a:lnTo>
                    <a:pt x="24575" y="1922557"/>
                  </a:lnTo>
                  <a:lnTo>
                    <a:pt x="33292" y="1968494"/>
                  </a:lnTo>
                  <a:lnTo>
                    <a:pt x="43278" y="2013968"/>
                  </a:lnTo>
                  <a:lnTo>
                    <a:pt x="54514" y="2058961"/>
                  </a:lnTo>
                  <a:lnTo>
                    <a:pt x="66981" y="2103454"/>
                  </a:lnTo>
                  <a:lnTo>
                    <a:pt x="80659" y="2147426"/>
                  </a:lnTo>
                  <a:lnTo>
                    <a:pt x="95529" y="2190859"/>
                  </a:lnTo>
                  <a:lnTo>
                    <a:pt x="111572" y="2233733"/>
                  </a:lnTo>
                  <a:lnTo>
                    <a:pt x="128769" y="2276030"/>
                  </a:lnTo>
                  <a:lnTo>
                    <a:pt x="147101" y="2317730"/>
                  </a:lnTo>
                  <a:lnTo>
                    <a:pt x="166547" y="2358814"/>
                  </a:lnTo>
                  <a:lnTo>
                    <a:pt x="187090" y="2399263"/>
                  </a:lnTo>
                  <a:lnTo>
                    <a:pt x="208709" y="2439057"/>
                  </a:lnTo>
                  <a:lnTo>
                    <a:pt x="231386" y="2478178"/>
                  </a:lnTo>
                  <a:lnTo>
                    <a:pt x="255102" y="2516606"/>
                  </a:lnTo>
                  <a:lnTo>
                    <a:pt x="279836" y="2554322"/>
                  </a:lnTo>
                  <a:lnTo>
                    <a:pt x="305571" y="2591307"/>
                  </a:lnTo>
                  <a:lnTo>
                    <a:pt x="332286" y="2627541"/>
                  </a:lnTo>
                  <a:lnTo>
                    <a:pt x="359963" y="2663006"/>
                  </a:lnTo>
                  <a:lnTo>
                    <a:pt x="388582" y="2697681"/>
                  </a:lnTo>
                  <a:lnTo>
                    <a:pt x="418124" y="2731549"/>
                  </a:lnTo>
                  <a:lnTo>
                    <a:pt x="448570" y="2764590"/>
                  </a:lnTo>
                  <a:lnTo>
                    <a:pt x="479901" y="2796784"/>
                  </a:lnTo>
                  <a:lnTo>
                    <a:pt x="512097" y="2828112"/>
                  </a:lnTo>
                  <a:lnTo>
                    <a:pt x="545139" y="2858556"/>
                  </a:lnTo>
                  <a:lnTo>
                    <a:pt x="579009" y="2888096"/>
                  </a:lnTo>
                  <a:lnTo>
                    <a:pt x="613686" y="2916712"/>
                  </a:lnTo>
                  <a:lnTo>
                    <a:pt x="649152" y="2944386"/>
                  </a:lnTo>
                  <a:lnTo>
                    <a:pt x="685388" y="2971098"/>
                  </a:lnTo>
                  <a:lnTo>
                    <a:pt x="722373" y="2996830"/>
                  </a:lnTo>
                  <a:lnTo>
                    <a:pt x="760090" y="3021561"/>
                  </a:lnTo>
                  <a:lnTo>
                    <a:pt x="798519" y="3045274"/>
                  </a:lnTo>
                  <a:lnTo>
                    <a:pt x="837640" y="3067947"/>
                  </a:lnTo>
                  <a:lnTo>
                    <a:pt x="877435" y="3089563"/>
                  </a:lnTo>
                  <a:lnTo>
                    <a:pt x="917884" y="3110103"/>
                  </a:lnTo>
                  <a:lnTo>
                    <a:pt x="958968" y="3129546"/>
                  </a:lnTo>
                  <a:lnTo>
                    <a:pt x="1000668" y="3147874"/>
                  </a:lnTo>
                  <a:lnTo>
                    <a:pt x="1042965" y="3165067"/>
                  </a:lnTo>
                  <a:lnTo>
                    <a:pt x="1085840" y="3181107"/>
                  </a:lnTo>
                  <a:lnTo>
                    <a:pt x="1129273" y="3195974"/>
                  </a:lnTo>
                  <a:lnTo>
                    <a:pt x="1173247" y="3209649"/>
                  </a:lnTo>
                  <a:lnTo>
                    <a:pt x="1217740" y="3222113"/>
                  </a:lnTo>
                  <a:lnTo>
                    <a:pt x="1262736" y="3233346"/>
                  </a:lnTo>
                  <a:lnTo>
                    <a:pt x="1308215" y="3243330"/>
                  </a:lnTo>
                  <a:lnTo>
                    <a:pt x="1354160" y="3252045"/>
                  </a:lnTo>
                  <a:lnTo>
                    <a:pt x="1400553" y="3259471"/>
                  </a:lnTo>
                  <a:lnTo>
                    <a:pt x="1447238" y="3265577"/>
                  </a:lnTo>
                  <a:lnTo>
                    <a:pt x="1494445" y="3270370"/>
                  </a:lnTo>
                  <a:lnTo>
                    <a:pt x="1542037" y="3273818"/>
                  </a:lnTo>
                  <a:lnTo>
                    <a:pt x="1589995" y="3275901"/>
                  </a:lnTo>
                  <a:lnTo>
                    <a:pt x="1638300" y="3276600"/>
                  </a:lnTo>
                  <a:lnTo>
                    <a:pt x="9758171" y="3276612"/>
                  </a:lnTo>
                  <a:lnTo>
                    <a:pt x="9806473" y="3275914"/>
                  </a:lnTo>
                  <a:lnTo>
                    <a:pt x="9854428" y="3273831"/>
                  </a:lnTo>
                  <a:lnTo>
                    <a:pt x="9902017" y="3270384"/>
                  </a:lnTo>
                  <a:lnTo>
                    <a:pt x="9949330" y="3265577"/>
                  </a:lnTo>
                  <a:lnTo>
                    <a:pt x="9996115" y="3259456"/>
                  </a:lnTo>
                  <a:lnTo>
                    <a:pt x="10042481" y="3252029"/>
                  </a:lnTo>
                  <a:lnTo>
                    <a:pt x="10088408" y="3243313"/>
                  </a:lnTo>
                  <a:lnTo>
                    <a:pt x="10133874" y="3233328"/>
                  </a:lnTo>
                  <a:lnTo>
                    <a:pt x="10178861" y="3222093"/>
                  </a:lnTo>
                  <a:lnTo>
                    <a:pt x="10223348" y="3209628"/>
                  </a:lnTo>
                  <a:lnTo>
                    <a:pt x="10267316" y="3195951"/>
                  </a:lnTo>
                  <a:lnTo>
                    <a:pt x="10310745" y="3181082"/>
                  </a:lnTo>
                  <a:lnTo>
                    <a:pt x="10353617" y="3165041"/>
                  </a:lnTo>
                  <a:lnTo>
                    <a:pt x="10395911" y="3147845"/>
                  </a:lnTo>
                  <a:lnTo>
                    <a:pt x="10437609" y="3129515"/>
                  </a:lnTo>
                  <a:lnTo>
                    <a:pt x="10478692" y="3110070"/>
                  </a:lnTo>
                  <a:lnTo>
                    <a:pt x="10519139" y="3089529"/>
                  </a:lnTo>
                  <a:lnTo>
                    <a:pt x="10558933" y="3067911"/>
                  </a:lnTo>
                  <a:lnTo>
                    <a:pt x="10598052" y="3045235"/>
                  </a:lnTo>
                  <a:lnTo>
                    <a:pt x="10636480" y="3021521"/>
                  </a:lnTo>
                  <a:lnTo>
                    <a:pt x="10674195" y="2996788"/>
                  </a:lnTo>
                  <a:lnTo>
                    <a:pt x="10711179" y="2971054"/>
                  </a:lnTo>
                  <a:lnTo>
                    <a:pt x="10747413" y="2944340"/>
                  </a:lnTo>
                  <a:lnTo>
                    <a:pt x="10782877" y="2916664"/>
                  </a:lnTo>
                  <a:lnTo>
                    <a:pt x="10817553" y="2888046"/>
                  </a:lnTo>
                  <a:lnTo>
                    <a:pt x="10851420" y="2858505"/>
                  </a:lnTo>
                  <a:lnTo>
                    <a:pt x="10884461" y="2828060"/>
                  </a:lnTo>
                  <a:lnTo>
                    <a:pt x="10916655" y="2796730"/>
                  </a:lnTo>
                  <a:lnTo>
                    <a:pt x="10947983" y="2764535"/>
                  </a:lnTo>
                  <a:lnTo>
                    <a:pt x="10978426" y="2731493"/>
                  </a:lnTo>
                  <a:lnTo>
                    <a:pt x="11007966" y="2697624"/>
                  </a:lnTo>
                  <a:lnTo>
                    <a:pt x="11036582" y="2662947"/>
                  </a:lnTo>
                  <a:lnTo>
                    <a:pt x="11064256" y="2627482"/>
                  </a:lnTo>
                  <a:lnTo>
                    <a:pt x="11090968" y="2591247"/>
                  </a:lnTo>
                  <a:lnTo>
                    <a:pt x="11116699" y="2554262"/>
                  </a:lnTo>
                  <a:lnTo>
                    <a:pt x="11141430" y="2516546"/>
                  </a:lnTo>
                  <a:lnTo>
                    <a:pt x="11165142" y="2478118"/>
                  </a:lnTo>
                  <a:lnTo>
                    <a:pt x="11187815" y="2438998"/>
                  </a:lnTo>
                  <a:lnTo>
                    <a:pt x="11209431" y="2399204"/>
                  </a:lnTo>
                  <a:lnTo>
                    <a:pt x="11229970" y="2358756"/>
                  </a:lnTo>
                  <a:lnTo>
                    <a:pt x="11249412" y="2317673"/>
                  </a:lnTo>
                  <a:lnTo>
                    <a:pt x="11267740" y="2275974"/>
                  </a:lnTo>
                  <a:lnTo>
                    <a:pt x="11284933" y="2233679"/>
                  </a:lnTo>
                  <a:lnTo>
                    <a:pt x="11300972" y="2190807"/>
                  </a:lnTo>
                  <a:lnTo>
                    <a:pt x="11315839" y="2147376"/>
                  </a:lnTo>
                  <a:lnTo>
                    <a:pt x="11329513" y="2103407"/>
                  </a:lnTo>
                  <a:lnTo>
                    <a:pt x="11341976" y="2058917"/>
                  </a:lnTo>
                  <a:lnTo>
                    <a:pt x="11353209" y="2013928"/>
                  </a:lnTo>
                  <a:lnTo>
                    <a:pt x="11363192" y="1968457"/>
                  </a:lnTo>
                  <a:lnTo>
                    <a:pt x="11371906" y="1922524"/>
                  </a:lnTo>
                  <a:lnTo>
                    <a:pt x="11379332" y="1876148"/>
                  </a:lnTo>
                  <a:lnTo>
                    <a:pt x="11385451" y="1829349"/>
                  </a:lnTo>
                  <a:lnTo>
                    <a:pt x="11390244" y="1782145"/>
                  </a:lnTo>
                  <a:lnTo>
                    <a:pt x="11393691" y="1734556"/>
                  </a:lnTo>
                  <a:lnTo>
                    <a:pt x="11395773" y="1686601"/>
                  </a:lnTo>
                  <a:lnTo>
                    <a:pt x="11396471" y="1638300"/>
                  </a:lnTo>
                  <a:lnTo>
                    <a:pt x="11395773" y="1589998"/>
                  </a:lnTo>
                  <a:lnTo>
                    <a:pt x="11393691" y="1542043"/>
                  </a:lnTo>
                  <a:lnTo>
                    <a:pt x="11390243" y="1494454"/>
                  </a:lnTo>
                  <a:lnTo>
                    <a:pt x="11385450" y="1447250"/>
                  </a:lnTo>
                  <a:lnTo>
                    <a:pt x="11379331" y="1400451"/>
                  </a:lnTo>
                  <a:lnTo>
                    <a:pt x="11371904" y="1354075"/>
                  </a:lnTo>
                  <a:lnTo>
                    <a:pt x="11363190" y="1308142"/>
                  </a:lnTo>
                  <a:lnTo>
                    <a:pt x="11353206" y="1262671"/>
                  </a:lnTo>
                  <a:lnTo>
                    <a:pt x="11341973" y="1217682"/>
                  </a:lnTo>
                  <a:lnTo>
                    <a:pt x="11329510" y="1173192"/>
                  </a:lnTo>
                  <a:lnTo>
                    <a:pt x="11315835" y="1129223"/>
                  </a:lnTo>
                  <a:lnTo>
                    <a:pt x="11300968" y="1085792"/>
                  </a:lnTo>
                  <a:lnTo>
                    <a:pt x="11284928" y="1042920"/>
                  </a:lnTo>
                  <a:lnTo>
                    <a:pt x="11267735" y="1000625"/>
                  </a:lnTo>
                  <a:lnTo>
                    <a:pt x="11249407" y="958926"/>
                  </a:lnTo>
                  <a:lnTo>
                    <a:pt x="11229965" y="917843"/>
                  </a:lnTo>
                  <a:lnTo>
                    <a:pt x="11209426" y="877395"/>
                  </a:lnTo>
                  <a:lnTo>
                    <a:pt x="11187810" y="837601"/>
                  </a:lnTo>
                  <a:lnTo>
                    <a:pt x="11165136" y="798481"/>
                  </a:lnTo>
                  <a:lnTo>
                    <a:pt x="11141424" y="760053"/>
                  </a:lnTo>
                  <a:lnTo>
                    <a:pt x="11116693" y="722337"/>
                  </a:lnTo>
                  <a:lnTo>
                    <a:pt x="11090962" y="685352"/>
                  </a:lnTo>
                  <a:lnTo>
                    <a:pt x="11064250" y="649117"/>
                  </a:lnTo>
                  <a:lnTo>
                    <a:pt x="11036576" y="613652"/>
                  </a:lnTo>
                  <a:lnTo>
                    <a:pt x="11007960" y="578975"/>
                  </a:lnTo>
                  <a:lnTo>
                    <a:pt x="10978421" y="545106"/>
                  </a:lnTo>
                  <a:lnTo>
                    <a:pt x="10947978" y="512064"/>
                  </a:lnTo>
                  <a:lnTo>
                    <a:pt x="10916650" y="479869"/>
                  </a:lnTo>
                  <a:lnTo>
                    <a:pt x="10884456" y="448539"/>
                  </a:lnTo>
                  <a:lnTo>
                    <a:pt x="10851416" y="418094"/>
                  </a:lnTo>
                  <a:lnTo>
                    <a:pt x="10817548" y="388553"/>
                  </a:lnTo>
                  <a:lnTo>
                    <a:pt x="10782873" y="359935"/>
                  </a:lnTo>
                  <a:lnTo>
                    <a:pt x="10747408" y="332259"/>
                  </a:lnTo>
                  <a:lnTo>
                    <a:pt x="10711174" y="305545"/>
                  </a:lnTo>
                  <a:lnTo>
                    <a:pt x="10674190" y="279811"/>
                  </a:lnTo>
                  <a:lnTo>
                    <a:pt x="10636474" y="255078"/>
                  </a:lnTo>
                  <a:lnTo>
                    <a:pt x="10598047" y="231364"/>
                  </a:lnTo>
                  <a:lnTo>
                    <a:pt x="10558926" y="208688"/>
                  </a:lnTo>
                  <a:lnTo>
                    <a:pt x="10519132" y="187070"/>
                  </a:lnTo>
                  <a:lnTo>
                    <a:pt x="10478684" y="166529"/>
                  </a:lnTo>
                  <a:lnTo>
                    <a:pt x="10437600" y="147084"/>
                  </a:lnTo>
                  <a:lnTo>
                    <a:pt x="10395900" y="128754"/>
                  </a:lnTo>
                  <a:lnTo>
                    <a:pt x="10353603" y="111558"/>
                  </a:lnTo>
                  <a:lnTo>
                    <a:pt x="10310729" y="95517"/>
                  </a:lnTo>
                  <a:lnTo>
                    <a:pt x="10267296" y="80648"/>
                  </a:lnTo>
                  <a:lnTo>
                    <a:pt x="10223324" y="66971"/>
                  </a:lnTo>
                  <a:lnTo>
                    <a:pt x="10178833" y="54506"/>
                  </a:lnTo>
                  <a:lnTo>
                    <a:pt x="10133840" y="43271"/>
                  </a:lnTo>
                  <a:lnTo>
                    <a:pt x="10088365" y="33286"/>
                  </a:lnTo>
                  <a:lnTo>
                    <a:pt x="10042428" y="24570"/>
                  </a:lnTo>
                  <a:lnTo>
                    <a:pt x="9996048" y="17143"/>
                  </a:lnTo>
                  <a:lnTo>
                    <a:pt x="9949244" y="11022"/>
                  </a:lnTo>
                  <a:lnTo>
                    <a:pt x="9902035" y="6229"/>
                  </a:lnTo>
                  <a:lnTo>
                    <a:pt x="9854441" y="2781"/>
                  </a:lnTo>
                  <a:lnTo>
                    <a:pt x="9806480" y="698"/>
                  </a:lnTo>
                  <a:lnTo>
                    <a:pt x="9758171" y="0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97763" y="3028188"/>
              <a:ext cx="11396980" cy="3277235"/>
            </a:xfrm>
            <a:custGeom>
              <a:avLst/>
              <a:gdLst/>
              <a:ahLst/>
              <a:cxnLst/>
              <a:rect l="l" t="t" r="r" b="b"/>
              <a:pathLst>
                <a:path w="11396980" h="3277235">
                  <a:moveTo>
                    <a:pt x="0" y="1638300"/>
                  </a:moveTo>
                  <a:lnTo>
                    <a:pt x="698" y="1589998"/>
                  </a:lnTo>
                  <a:lnTo>
                    <a:pt x="2781" y="1542043"/>
                  </a:lnTo>
                  <a:lnTo>
                    <a:pt x="6228" y="1494454"/>
                  </a:lnTo>
                  <a:lnTo>
                    <a:pt x="11021" y="1447250"/>
                  </a:lnTo>
                  <a:lnTo>
                    <a:pt x="17141" y="1400451"/>
                  </a:lnTo>
                  <a:lnTo>
                    <a:pt x="24569" y="1354075"/>
                  </a:lnTo>
                  <a:lnTo>
                    <a:pt x="33284" y="1308142"/>
                  </a:lnTo>
                  <a:lnTo>
                    <a:pt x="43268" y="1262671"/>
                  </a:lnTo>
                  <a:lnTo>
                    <a:pt x="54502" y="1217682"/>
                  </a:lnTo>
                  <a:lnTo>
                    <a:pt x="66966" y="1173192"/>
                  </a:lnTo>
                  <a:lnTo>
                    <a:pt x="80642" y="1129223"/>
                  </a:lnTo>
                  <a:lnTo>
                    <a:pt x="95510" y="1085792"/>
                  </a:lnTo>
                  <a:lnTo>
                    <a:pt x="111550" y="1042920"/>
                  </a:lnTo>
                  <a:lnTo>
                    <a:pt x="128745" y="1000625"/>
                  </a:lnTo>
                  <a:lnTo>
                    <a:pt x="147074" y="958926"/>
                  </a:lnTo>
                  <a:lnTo>
                    <a:pt x="166518" y="917843"/>
                  </a:lnTo>
                  <a:lnTo>
                    <a:pt x="187058" y="877395"/>
                  </a:lnTo>
                  <a:lnTo>
                    <a:pt x="208675" y="837601"/>
                  </a:lnTo>
                  <a:lnTo>
                    <a:pt x="231349" y="798481"/>
                  </a:lnTo>
                  <a:lnTo>
                    <a:pt x="255062" y="760053"/>
                  </a:lnTo>
                  <a:lnTo>
                    <a:pt x="279795" y="722337"/>
                  </a:lnTo>
                  <a:lnTo>
                    <a:pt x="305527" y="685352"/>
                  </a:lnTo>
                  <a:lnTo>
                    <a:pt x="332240" y="649117"/>
                  </a:lnTo>
                  <a:lnTo>
                    <a:pt x="359915" y="613652"/>
                  </a:lnTo>
                  <a:lnTo>
                    <a:pt x="388532" y="578975"/>
                  </a:lnTo>
                  <a:lnTo>
                    <a:pt x="418072" y="545106"/>
                  </a:lnTo>
                  <a:lnTo>
                    <a:pt x="448516" y="512064"/>
                  </a:lnTo>
                  <a:lnTo>
                    <a:pt x="479845" y="479869"/>
                  </a:lnTo>
                  <a:lnTo>
                    <a:pt x="512040" y="448539"/>
                  </a:lnTo>
                  <a:lnTo>
                    <a:pt x="545081" y="418094"/>
                  </a:lnTo>
                  <a:lnTo>
                    <a:pt x="578949" y="388553"/>
                  </a:lnTo>
                  <a:lnTo>
                    <a:pt x="613625" y="359935"/>
                  </a:lnTo>
                  <a:lnTo>
                    <a:pt x="649090" y="332259"/>
                  </a:lnTo>
                  <a:lnTo>
                    <a:pt x="685324" y="305545"/>
                  </a:lnTo>
                  <a:lnTo>
                    <a:pt x="722309" y="279811"/>
                  </a:lnTo>
                  <a:lnTo>
                    <a:pt x="760025" y="255078"/>
                  </a:lnTo>
                  <a:lnTo>
                    <a:pt x="798452" y="231364"/>
                  </a:lnTo>
                  <a:lnTo>
                    <a:pt x="837573" y="208688"/>
                  </a:lnTo>
                  <a:lnTo>
                    <a:pt x="877367" y="187070"/>
                  </a:lnTo>
                  <a:lnTo>
                    <a:pt x="917815" y="166529"/>
                  </a:lnTo>
                  <a:lnTo>
                    <a:pt x="958899" y="147084"/>
                  </a:lnTo>
                  <a:lnTo>
                    <a:pt x="1000598" y="128754"/>
                  </a:lnTo>
                  <a:lnTo>
                    <a:pt x="1042894" y="111558"/>
                  </a:lnTo>
                  <a:lnTo>
                    <a:pt x="1085767" y="95517"/>
                  </a:lnTo>
                  <a:lnTo>
                    <a:pt x="1129199" y="80648"/>
                  </a:lnTo>
                  <a:lnTo>
                    <a:pt x="1173169" y="66971"/>
                  </a:lnTo>
                  <a:lnTo>
                    <a:pt x="1217660" y="54506"/>
                  </a:lnTo>
                  <a:lnTo>
                    <a:pt x="1262651" y="43271"/>
                  </a:lnTo>
                  <a:lnTo>
                    <a:pt x="1308124" y="33286"/>
                  </a:lnTo>
                  <a:lnTo>
                    <a:pt x="1354059" y="24570"/>
                  </a:lnTo>
                  <a:lnTo>
                    <a:pt x="1400437" y="17143"/>
                  </a:lnTo>
                  <a:lnTo>
                    <a:pt x="1447238" y="11022"/>
                  </a:lnTo>
                  <a:lnTo>
                    <a:pt x="1494445" y="6229"/>
                  </a:lnTo>
                  <a:lnTo>
                    <a:pt x="1542037" y="2781"/>
                  </a:lnTo>
                  <a:lnTo>
                    <a:pt x="1589995" y="698"/>
                  </a:lnTo>
                  <a:lnTo>
                    <a:pt x="1638300" y="0"/>
                  </a:lnTo>
                  <a:lnTo>
                    <a:pt x="9758171" y="0"/>
                  </a:lnTo>
                  <a:lnTo>
                    <a:pt x="9806480" y="698"/>
                  </a:lnTo>
                  <a:lnTo>
                    <a:pt x="9854441" y="2781"/>
                  </a:lnTo>
                  <a:lnTo>
                    <a:pt x="9902035" y="6229"/>
                  </a:lnTo>
                  <a:lnTo>
                    <a:pt x="9949244" y="11022"/>
                  </a:lnTo>
                  <a:lnTo>
                    <a:pt x="9996048" y="17143"/>
                  </a:lnTo>
                  <a:lnTo>
                    <a:pt x="10042428" y="24570"/>
                  </a:lnTo>
                  <a:lnTo>
                    <a:pt x="10088365" y="33286"/>
                  </a:lnTo>
                  <a:lnTo>
                    <a:pt x="10133840" y="43271"/>
                  </a:lnTo>
                  <a:lnTo>
                    <a:pt x="10178833" y="54506"/>
                  </a:lnTo>
                  <a:lnTo>
                    <a:pt x="10223324" y="66971"/>
                  </a:lnTo>
                  <a:lnTo>
                    <a:pt x="10267296" y="80648"/>
                  </a:lnTo>
                  <a:lnTo>
                    <a:pt x="10310729" y="95517"/>
                  </a:lnTo>
                  <a:lnTo>
                    <a:pt x="10353603" y="111558"/>
                  </a:lnTo>
                  <a:lnTo>
                    <a:pt x="10395900" y="128754"/>
                  </a:lnTo>
                  <a:lnTo>
                    <a:pt x="10437600" y="147084"/>
                  </a:lnTo>
                  <a:lnTo>
                    <a:pt x="10478684" y="166529"/>
                  </a:lnTo>
                  <a:lnTo>
                    <a:pt x="10519132" y="187070"/>
                  </a:lnTo>
                  <a:lnTo>
                    <a:pt x="10558926" y="208688"/>
                  </a:lnTo>
                  <a:lnTo>
                    <a:pt x="10598047" y="231364"/>
                  </a:lnTo>
                  <a:lnTo>
                    <a:pt x="10636474" y="255078"/>
                  </a:lnTo>
                  <a:lnTo>
                    <a:pt x="10674190" y="279811"/>
                  </a:lnTo>
                  <a:lnTo>
                    <a:pt x="10711174" y="305545"/>
                  </a:lnTo>
                  <a:lnTo>
                    <a:pt x="10747408" y="332259"/>
                  </a:lnTo>
                  <a:lnTo>
                    <a:pt x="10782873" y="359935"/>
                  </a:lnTo>
                  <a:lnTo>
                    <a:pt x="10817548" y="388553"/>
                  </a:lnTo>
                  <a:lnTo>
                    <a:pt x="10851416" y="418094"/>
                  </a:lnTo>
                  <a:lnTo>
                    <a:pt x="10884456" y="448539"/>
                  </a:lnTo>
                  <a:lnTo>
                    <a:pt x="10916650" y="479869"/>
                  </a:lnTo>
                  <a:lnTo>
                    <a:pt x="10947978" y="512064"/>
                  </a:lnTo>
                  <a:lnTo>
                    <a:pt x="10978421" y="545106"/>
                  </a:lnTo>
                  <a:lnTo>
                    <a:pt x="11007960" y="578975"/>
                  </a:lnTo>
                  <a:lnTo>
                    <a:pt x="11036576" y="613652"/>
                  </a:lnTo>
                  <a:lnTo>
                    <a:pt x="11064250" y="649117"/>
                  </a:lnTo>
                  <a:lnTo>
                    <a:pt x="11090962" y="685352"/>
                  </a:lnTo>
                  <a:lnTo>
                    <a:pt x="11116693" y="722337"/>
                  </a:lnTo>
                  <a:lnTo>
                    <a:pt x="11141424" y="760053"/>
                  </a:lnTo>
                  <a:lnTo>
                    <a:pt x="11165136" y="798481"/>
                  </a:lnTo>
                  <a:lnTo>
                    <a:pt x="11187810" y="837601"/>
                  </a:lnTo>
                  <a:lnTo>
                    <a:pt x="11209426" y="877395"/>
                  </a:lnTo>
                  <a:lnTo>
                    <a:pt x="11229965" y="917843"/>
                  </a:lnTo>
                  <a:lnTo>
                    <a:pt x="11249407" y="958926"/>
                  </a:lnTo>
                  <a:lnTo>
                    <a:pt x="11267735" y="1000625"/>
                  </a:lnTo>
                  <a:lnTo>
                    <a:pt x="11284928" y="1042920"/>
                  </a:lnTo>
                  <a:lnTo>
                    <a:pt x="11300968" y="1085792"/>
                  </a:lnTo>
                  <a:lnTo>
                    <a:pt x="11315835" y="1129223"/>
                  </a:lnTo>
                  <a:lnTo>
                    <a:pt x="11329510" y="1173192"/>
                  </a:lnTo>
                  <a:lnTo>
                    <a:pt x="11341973" y="1217682"/>
                  </a:lnTo>
                  <a:lnTo>
                    <a:pt x="11353206" y="1262671"/>
                  </a:lnTo>
                  <a:lnTo>
                    <a:pt x="11363190" y="1308142"/>
                  </a:lnTo>
                  <a:lnTo>
                    <a:pt x="11371904" y="1354075"/>
                  </a:lnTo>
                  <a:lnTo>
                    <a:pt x="11379331" y="1400451"/>
                  </a:lnTo>
                  <a:lnTo>
                    <a:pt x="11385450" y="1447250"/>
                  </a:lnTo>
                  <a:lnTo>
                    <a:pt x="11390243" y="1494454"/>
                  </a:lnTo>
                  <a:lnTo>
                    <a:pt x="11393691" y="1542043"/>
                  </a:lnTo>
                  <a:lnTo>
                    <a:pt x="11395773" y="1589998"/>
                  </a:lnTo>
                  <a:lnTo>
                    <a:pt x="11396471" y="1638300"/>
                  </a:lnTo>
                  <a:lnTo>
                    <a:pt x="11395773" y="1686608"/>
                  </a:lnTo>
                  <a:lnTo>
                    <a:pt x="11393690" y="1734569"/>
                  </a:lnTo>
                  <a:lnTo>
                    <a:pt x="11390242" y="1782163"/>
                  </a:lnTo>
                  <a:lnTo>
                    <a:pt x="11385449" y="1829372"/>
                  </a:lnTo>
                  <a:lnTo>
                    <a:pt x="11379328" y="1876177"/>
                  </a:lnTo>
                  <a:lnTo>
                    <a:pt x="11371901" y="1922557"/>
                  </a:lnTo>
                  <a:lnTo>
                    <a:pt x="11363185" y="1968494"/>
                  </a:lnTo>
                  <a:lnTo>
                    <a:pt x="11353200" y="2013968"/>
                  </a:lnTo>
                  <a:lnTo>
                    <a:pt x="11341965" y="2058961"/>
                  </a:lnTo>
                  <a:lnTo>
                    <a:pt x="11329500" y="2103454"/>
                  </a:lnTo>
                  <a:lnTo>
                    <a:pt x="11315823" y="2147426"/>
                  </a:lnTo>
                  <a:lnTo>
                    <a:pt x="11300954" y="2190859"/>
                  </a:lnTo>
                  <a:lnTo>
                    <a:pt x="11284913" y="2233733"/>
                  </a:lnTo>
                  <a:lnTo>
                    <a:pt x="11267717" y="2276030"/>
                  </a:lnTo>
                  <a:lnTo>
                    <a:pt x="11249387" y="2317730"/>
                  </a:lnTo>
                  <a:lnTo>
                    <a:pt x="11229942" y="2358814"/>
                  </a:lnTo>
                  <a:lnTo>
                    <a:pt x="11209401" y="2399263"/>
                  </a:lnTo>
                  <a:lnTo>
                    <a:pt x="11187783" y="2439057"/>
                  </a:lnTo>
                  <a:lnTo>
                    <a:pt x="11165107" y="2478178"/>
                  </a:lnTo>
                  <a:lnTo>
                    <a:pt x="11141393" y="2516606"/>
                  </a:lnTo>
                  <a:lnTo>
                    <a:pt x="11116660" y="2554322"/>
                  </a:lnTo>
                  <a:lnTo>
                    <a:pt x="11090926" y="2591307"/>
                  </a:lnTo>
                  <a:lnTo>
                    <a:pt x="11064212" y="2627541"/>
                  </a:lnTo>
                  <a:lnTo>
                    <a:pt x="11036536" y="2663006"/>
                  </a:lnTo>
                  <a:lnTo>
                    <a:pt x="11007918" y="2697681"/>
                  </a:lnTo>
                  <a:lnTo>
                    <a:pt x="10978377" y="2731549"/>
                  </a:lnTo>
                  <a:lnTo>
                    <a:pt x="10947932" y="2764590"/>
                  </a:lnTo>
                  <a:lnTo>
                    <a:pt x="10916602" y="2796784"/>
                  </a:lnTo>
                  <a:lnTo>
                    <a:pt x="10884407" y="2828112"/>
                  </a:lnTo>
                  <a:lnTo>
                    <a:pt x="10851365" y="2858556"/>
                  </a:lnTo>
                  <a:lnTo>
                    <a:pt x="10817496" y="2888096"/>
                  </a:lnTo>
                  <a:lnTo>
                    <a:pt x="10782819" y="2916712"/>
                  </a:lnTo>
                  <a:lnTo>
                    <a:pt x="10747354" y="2944386"/>
                  </a:lnTo>
                  <a:lnTo>
                    <a:pt x="10711119" y="2971098"/>
                  </a:lnTo>
                  <a:lnTo>
                    <a:pt x="10674134" y="2996830"/>
                  </a:lnTo>
                  <a:lnTo>
                    <a:pt x="10636418" y="3021561"/>
                  </a:lnTo>
                  <a:lnTo>
                    <a:pt x="10597990" y="3045274"/>
                  </a:lnTo>
                  <a:lnTo>
                    <a:pt x="10558870" y="3067947"/>
                  </a:lnTo>
                  <a:lnTo>
                    <a:pt x="10519076" y="3089563"/>
                  </a:lnTo>
                  <a:lnTo>
                    <a:pt x="10478628" y="3110103"/>
                  </a:lnTo>
                  <a:lnTo>
                    <a:pt x="10437545" y="3129546"/>
                  </a:lnTo>
                  <a:lnTo>
                    <a:pt x="10395846" y="3147874"/>
                  </a:lnTo>
                  <a:lnTo>
                    <a:pt x="10353551" y="3165067"/>
                  </a:lnTo>
                  <a:lnTo>
                    <a:pt x="10310679" y="3181107"/>
                  </a:lnTo>
                  <a:lnTo>
                    <a:pt x="10267248" y="3195974"/>
                  </a:lnTo>
                  <a:lnTo>
                    <a:pt x="10223279" y="3209649"/>
                  </a:lnTo>
                  <a:lnTo>
                    <a:pt x="10178789" y="3222113"/>
                  </a:lnTo>
                  <a:lnTo>
                    <a:pt x="10133800" y="3233346"/>
                  </a:lnTo>
                  <a:lnTo>
                    <a:pt x="10088329" y="3243330"/>
                  </a:lnTo>
                  <a:lnTo>
                    <a:pt x="10042396" y="3252045"/>
                  </a:lnTo>
                  <a:lnTo>
                    <a:pt x="9996020" y="3259471"/>
                  </a:lnTo>
                  <a:lnTo>
                    <a:pt x="9949221" y="3265591"/>
                  </a:lnTo>
                  <a:lnTo>
                    <a:pt x="9902017" y="3270384"/>
                  </a:lnTo>
                  <a:lnTo>
                    <a:pt x="9854428" y="3273831"/>
                  </a:lnTo>
                  <a:lnTo>
                    <a:pt x="9806473" y="3275914"/>
                  </a:lnTo>
                  <a:lnTo>
                    <a:pt x="9758171" y="3276612"/>
                  </a:lnTo>
                  <a:lnTo>
                    <a:pt x="1638300" y="3276600"/>
                  </a:lnTo>
                  <a:lnTo>
                    <a:pt x="1589995" y="3275901"/>
                  </a:lnTo>
                  <a:lnTo>
                    <a:pt x="1542037" y="3273818"/>
                  </a:lnTo>
                  <a:lnTo>
                    <a:pt x="1494445" y="3270370"/>
                  </a:lnTo>
                  <a:lnTo>
                    <a:pt x="1447238" y="3265577"/>
                  </a:lnTo>
                  <a:lnTo>
                    <a:pt x="1400437" y="3259456"/>
                  </a:lnTo>
                  <a:lnTo>
                    <a:pt x="1354059" y="3252029"/>
                  </a:lnTo>
                  <a:lnTo>
                    <a:pt x="1308124" y="3243313"/>
                  </a:lnTo>
                  <a:lnTo>
                    <a:pt x="1262651" y="3233328"/>
                  </a:lnTo>
                  <a:lnTo>
                    <a:pt x="1217660" y="3222093"/>
                  </a:lnTo>
                  <a:lnTo>
                    <a:pt x="1173169" y="3209628"/>
                  </a:lnTo>
                  <a:lnTo>
                    <a:pt x="1129199" y="3195951"/>
                  </a:lnTo>
                  <a:lnTo>
                    <a:pt x="1085767" y="3181082"/>
                  </a:lnTo>
                  <a:lnTo>
                    <a:pt x="1042894" y="3165041"/>
                  </a:lnTo>
                  <a:lnTo>
                    <a:pt x="1000598" y="3147845"/>
                  </a:lnTo>
                  <a:lnTo>
                    <a:pt x="958899" y="3129515"/>
                  </a:lnTo>
                  <a:lnTo>
                    <a:pt x="917815" y="3110070"/>
                  </a:lnTo>
                  <a:lnTo>
                    <a:pt x="877367" y="3089529"/>
                  </a:lnTo>
                  <a:lnTo>
                    <a:pt x="837573" y="3067911"/>
                  </a:lnTo>
                  <a:lnTo>
                    <a:pt x="798452" y="3045235"/>
                  </a:lnTo>
                  <a:lnTo>
                    <a:pt x="760025" y="3021521"/>
                  </a:lnTo>
                  <a:lnTo>
                    <a:pt x="722309" y="2996788"/>
                  </a:lnTo>
                  <a:lnTo>
                    <a:pt x="685324" y="2971054"/>
                  </a:lnTo>
                  <a:lnTo>
                    <a:pt x="649090" y="2944340"/>
                  </a:lnTo>
                  <a:lnTo>
                    <a:pt x="613625" y="2916664"/>
                  </a:lnTo>
                  <a:lnTo>
                    <a:pt x="578949" y="2888046"/>
                  </a:lnTo>
                  <a:lnTo>
                    <a:pt x="545081" y="2858505"/>
                  </a:lnTo>
                  <a:lnTo>
                    <a:pt x="512040" y="2828060"/>
                  </a:lnTo>
                  <a:lnTo>
                    <a:pt x="479845" y="2796730"/>
                  </a:lnTo>
                  <a:lnTo>
                    <a:pt x="448516" y="2764535"/>
                  </a:lnTo>
                  <a:lnTo>
                    <a:pt x="418072" y="2731493"/>
                  </a:lnTo>
                  <a:lnTo>
                    <a:pt x="388532" y="2697624"/>
                  </a:lnTo>
                  <a:lnTo>
                    <a:pt x="359915" y="2662947"/>
                  </a:lnTo>
                  <a:lnTo>
                    <a:pt x="332240" y="2627482"/>
                  </a:lnTo>
                  <a:lnTo>
                    <a:pt x="305527" y="2591247"/>
                  </a:lnTo>
                  <a:lnTo>
                    <a:pt x="279795" y="2554262"/>
                  </a:lnTo>
                  <a:lnTo>
                    <a:pt x="255062" y="2516546"/>
                  </a:lnTo>
                  <a:lnTo>
                    <a:pt x="231349" y="2478118"/>
                  </a:lnTo>
                  <a:lnTo>
                    <a:pt x="208675" y="2438998"/>
                  </a:lnTo>
                  <a:lnTo>
                    <a:pt x="187058" y="2399204"/>
                  </a:lnTo>
                  <a:lnTo>
                    <a:pt x="166518" y="2358756"/>
                  </a:lnTo>
                  <a:lnTo>
                    <a:pt x="147074" y="2317673"/>
                  </a:lnTo>
                  <a:lnTo>
                    <a:pt x="128745" y="2275974"/>
                  </a:lnTo>
                  <a:lnTo>
                    <a:pt x="111550" y="2233679"/>
                  </a:lnTo>
                  <a:lnTo>
                    <a:pt x="95510" y="2190807"/>
                  </a:lnTo>
                  <a:lnTo>
                    <a:pt x="80642" y="2147376"/>
                  </a:lnTo>
                  <a:lnTo>
                    <a:pt x="66966" y="2103407"/>
                  </a:lnTo>
                  <a:lnTo>
                    <a:pt x="54502" y="2058917"/>
                  </a:lnTo>
                  <a:lnTo>
                    <a:pt x="43268" y="2013928"/>
                  </a:lnTo>
                  <a:lnTo>
                    <a:pt x="33284" y="1968457"/>
                  </a:lnTo>
                  <a:lnTo>
                    <a:pt x="24569" y="1922524"/>
                  </a:lnTo>
                  <a:lnTo>
                    <a:pt x="17141" y="1876148"/>
                  </a:lnTo>
                  <a:lnTo>
                    <a:pt x="11021" y="1829349"/>
                  </a:lnTo>
                  <a:lnTo>
                    <a:pt x="6228" y="1782145"/>
                  </a:lnTo>
                  <a:lnTo>
                    <a:pt x="2781" y="1734556"/>
                  </a:lnTo>
                  <a:lnTo>
                    <a:pt x="698" y="1686601"/>
                  </a:lnTo>
                  <a:lnTo>
                    <a:pt x="0" y="1638300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270253" y="3215385"/>
            <a:ext cx="9872980" cy="2952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20" b="1">
                <a:solidFill>
                  <a:srgbClr val="0000CC"/>
                </a:solidFill>
                <a:latin typeface="Arial"/>
                <a:cs typeface="Arial"/>
              </a:rPr>
              <a:t>+</a:t>
            </a:r>
            <a:r>
              <a:rPr dirty="0" sz="4800" spc="-245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4800" b="1">
                <a:solidFill>
                  <a:srgbClr val="0000CC"/>
                </a:solidFill>
                <a:latin typeface="Carlito"/>
                <a:cs typeface="Carlito"/>
              </a:rPr>
              <a:t>Mở</a:t>
            </a:r>
            <a:r>
              <a:rPr dirty="0" sz="4800" spc="-20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4800" spc="-285" b="1">
                <a:solidFill>
                  <a:srgbClr val="0000CC"/>
                </a:solidFill>
                <a:latin typeface="Arial"/>
                <a:cs typeface="Arial"/>
              </a:rPr>
              <a:t>bài:</a:t>
            </a:r>
            <a:r>
              <a:rPr dirty="0" sz="4800" spc="-235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4800" spc="-35" b="1">
                <a:solidFill>
                  <a:srgbClr val="0000CC"/>
                </a:solidFill>
                <a:latin typeface="Carlito"/>
                <a:cs typeface="Carlito"/>
              </a:rPr>
              <a:t>Từ</a:t>
            </a:r>
            <a:r>
              <a:rPr dirty="0" sz="4800" spc="-4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4800" b="1">
                <a:solidFill>
                  <a:srgbClr val="0000CC"/>
                </a:solidFill>
                <a:latin typeface="Carlito"/>
                <a:cs typeface="Carlito"/>
              </a:rPr>
              <a:t>đầu</a:t>
            </a:r>
            <a:r>
              <a:rPr dirty="0" sz="4800" spc="-4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4800" spc="-919" b="1">
                <a:solidFill>
                  <a:srgbClr val="0000CC"/>
                </a:solidFill>
                <a:latin typeface="Carlito"/>
                <a:cs typeface="Carlito"/>
              </a:rPr>
              <a:t>đến</a:t>
            </a:r>
            <a:r>
              <a:rPr dirty="0" sz="4800" spc="-5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4800" b="1">
                <a:solidFill>
                  <a:srgbClr val="0000CC"/>
                </a:solidFill>
                <a:latin typeface="Carlito"/>
                <a:cs typeface="Carlito"/>
              </a:rPr>
              <a:t>“đi</a:t>
            </a:r>
            <a:r>
              <a:rPr dirty="0" sz="4800" spc="-6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4800" b="1">
                <a:solidFill>
                  <a:srgbClr val="0000CC"/>
                </a:solidFill>
                <a:latin typeface="Carlito"/>
                <a:cs typeface="Carlito"/>
              </a:rPr>
              <a:t>về</a:t>
            </a:r>
            <a:r>
              <a:rPr dirty="0" sz="4800" spc="-2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4800" spc="-345" b="1">
                <a:solidFill>
                  <a:srgbClr val="0000CC"/>
                </a:solidFill>
                <a:latin typeface="Arial"/>
                <a:cs typeface="Arial"/>
              </a:rPr>
              <a:t>quê</a:t>
            </a:r>
            <a:r>
              <a:rPr dirty="0" sz="4800" spc="-254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4800" spc="-10" b="1">
                <a:solidFill>
                  <a:srgbClr val="0000CC"/>
                </a:solidFill>
                <a:latin typeface="Carlito"/>
                <a:cs typeface="Carlito"/>
              </a:rPr>
              <a:t>Bác”</a:t>
            </a:r>
            <a:r>
              <a:rPr dirty="0" sz="4800" spc="-10" b="1">
                <a:solidFill>
                  <a:srgbClr val="0000CC"/>
                </a:solidFill>
                <a:latin typeface="Arial"/>
                <a:cs typeface="Arial"/>
              </a:rPr>
              <a:t>.</a:t>
            </a:r>
            <a:endParaRPr sz="4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4453890" algn="l"/>
                <a:tab pos="7031355" algn="l"/>
                <a:tab pos="8631555" algn="l"/>
              </a:tabLst>
            </a:pPr>
            <a:r>
              <a:rPr dirty="0" sz="4800" spc="-420" b="1">
                <a:solidFill>
                  <a:srgbClr val="0000CC"/>
                </a:solidFill>
                <a:latin typeface="Arial"/>
                <a:cs typeface="Arial"/>
              </a:rPr>
              <a:t>+</a:t>
            </a:r>
            <a:r>
              <a:rPr dirty="0" sz="4800" spc="335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4800" spc="-405" b="1">
                <a:solidFill>
                  <a:srgbClr val="0000CC"/>
                </a:solidFill>
                <a:latin typeface="Arial"/>
                <a:cs typeface="Arial"/>
              </a:rPr>
              <a:t>Thân</a:t>
            </a:r>
            <a:r>
              <a:rPr dirty="0" sz="4800" spc="340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4800" spc="-285" b="1">
                <a:solidFill>
                  <a:srgbClr val="0000CC"/>
                </a:solidFill>
                <a:latin typeface="Arial"/>
                <a:cs typeface="Arial"/>
              </a:rPr>
              <a:t>bài:</a:t>
            </a:r>
            <a:r>
              <a:rPr dirty="0" sz="4800" spc="345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4800" spc="-750" b="1">
                <a:solidFill>
                  <a:srgbClr val="0000CC"/>
                </a:solidFill>
                <a:latin typeface="Carlito"/>
                <a:cs typeface="Carlito"/>
              </a:rPr>
              <a:t>Tiếp</a:t>
            </a:r>
            <a:r>
              <a:rPr dirty="0" sz="4800" b="1">
                <a:solidFill>
                  <a:srgbClr val="0000CC"/>
                </a:solidFill>
                <a:latin typeface="Carlito"/>
                <a:cs typeface="Carlito"/>
              </a:rPr>
              <a:t>	</a:t>
            </a:r>
            <a:r>
              <a:rPr dirty="0" sz="4800" spc="-90" b="1">
                <a:solidFill>
                  <a:srgbClr val="0000CC"/>
                </a:solidFill>
                <a:latin typeface="Arial"/>
                <a:cs typeface="Arial"/>
              </a:rPr>
              <a:t>theo</a:t>
            </a:r>
            <a:r>
              <a:rPr dirty="0" sz="4800" spc="-240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4800" spc="-940" b="1">
                <a:solidFill>
                  <a:srgbClr val="0000CC"/>
                </a:solidFill>
                <a:latin typeface="Carlito"/>
                <a:cs typeface="Carlito"/>
              </a:rPr>
              <a:t>đến</a:t>
            </a:r>
            <a:r>
              <a:rPr dirty="0" sz="4800" b="1">
                <a:solidFill>
                  <a:srgbClr val="0000CC"/>
                </a:solidFill>
                <a:latin typeface="Carlito"/>
                <a:cs typeface="Carlito"/>
              </a:rPr>
              <a:t>	</a:t>
            </a:r>
            <a:r>
              <a:rPr dirty="0" sz="4800" spc="-20" b="1">
                <a:solidFill>
                  <a:srgbClr val="0000CC"/>
                </a:solidFill>
                <a:latin typeface="Carlito"/>
                <a:cs typeface="Carlito"/>
              </a:rPr>
              <a:t>“màu</a:t>
            </a:r>
            <a:r>
              <a:rPr dirty="0" sz="4800" b="1">
                <a:solidFill>
                  <a:srgbClr val="0000CC"/>
                </a:solidFill>
                <a:latin typeface="Carlito"/>
                <a:cs typeface="Carlito"/>
              </a:rPr>
              <a:t>	</a:t>
            </a:r>
            <a:r>
              <a:rPr dirty="0" sz="4800" spc="-415" b="1">
                <a:solidFill>
                  <a:srgbClr val="0000CC"/>
                </a:solidFill>
                <a:latin typeface="Arial"/>
                <a:cs typeface="Arial"/>
              </a:rPr>
              <a:t>xanh </a:t>
            </a:r>
            <a:r>
              <a:rPr dirty="0" sz="4800" spc="-445" b="1">
                <a:solidFill>
                  <a:srgbClr val="0000CC"/>
                </a:solidFill>
                <a:latin typeface="Arial"/>
                <a:cs typeface="Arial"/>
              </a:rPr>
              <a:t>khác</a:t>
            </a:r>
            <a:r>
              <a:rPr dirty="0" sz="4800" spc="-229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4800" spc="-20" b="1">
                <a:solidFill>
                  <a:srgbClr val="0000CC"/>
                </a:solidFill>
                <a:latin typeface="Carlito"/>
                <a:cs typeface="Carlito"/>
              </a:rPr>
              <a:t>nữa”</a:t>
            </a:r>
            <a:r>
              <a:rPr dirty="0" sz="4800" spc="-20" b="1">
                <a:solidFill>
                  <a:srgbClr val="0000CC"/>
                </a:solidFill>
                <a:latin typeface="Arial"/>
                <a:cs typeface="Arial"/>
              </a:rPr>
              <a:t>.</a:t>
            </a:r>
            <a:endParaRPr sz="4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4800" spc="-420" b="1">
                <a:solidFill>
                  <a:srgbClr val="0000CC"/>
                </a:solidFill>
                <a:latin typeface="Arial"/>
                <a:cs typeface="Arial"/>
              </a:rPr>
              <a:t>+</a:t>
            </a:r>
            <a:r>
              <a:rPr dirty="0" sz="4800" spc="-240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4800" spc="-955" b="1">
                <a:solidFill>
                  <a:srgbClr val="0000CC"/>
                </a:solidFill>
                <a:latin typeface="Carlito"/>
                <a:cs typeface="Carlito"/>
              </a:rPr>
              <a:t>Kết</a:t>
            </a:r>
            <a:r>
              <a:rPr dirty="0" sz="480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4800" spc="-285" b="1">
                <a:solidFill>
                  <a:srgbClr val="0000CC"/>
                </a:solidFill>
                <a:latin typeface="Arial"/>
                <a:cs typeface="Arial"/>
              </a:rPr>
              <a:t>bài:</a:t>
            </a:r>
            <a:r>
              <a:rPr dirty="0" sz="4800" spc="-240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4800" spc="-565" b="1">
                <a:solidFill>
                  <a:srgbClr val="0000CC"/>
                </a:solidFill>
                <a:latin typeface="Arial"/>
                <a:cs typeface="Arial"/>
              </a:rPr>
              <a:t>Còn</a:t>
            </a:r>
            <a:r>
              <a:rPr dirty="0" sz="4800" spc="-260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4800" spc="-20" b="1">
                <a:solidFill>
                  <a:srgbClr val="0000CC"/>
                </a:solidFill>
                <a:latin typeface="Carlito"/>
                <a:cs typeface="Carlito"/>
              </a:rPr>
              <a:t>lại</a:t>
            </a:r>
            <a:r>
              <a:rPr dirty="0" sz="4800" spc="-20" b="1">
                <a:solidFill>
                  <a:srgbClr val="0000CC"/>
                </a:solidFill>
                <a:latin typeface="Arial"/>
                <a:cs typeface="Arial"/>
              </a:rPr>
              <a:t>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816" y="156845"/>
            <a:ext cx="11565890" cy="6445250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681227" y="638555"/>
            <a:ext cx="8653780" cy="1262380"/>
          </a:xfrm>
          <a:custGeom>
            <a:avLst/>
            <a:gdLst/>
            <a:ahLst/>
            <a:cxnLst/>
            <a:rect l="l" t="t" r="r" b="b"/>
            <a:pathLst>
              <a:path w="8653780" h="1262380">
                <a:moveTo>
                  <a:pt x="8653272" y="0"/>
                </a:moveTo>
                <a:lnTo>
                  <a:pt x="0" y="0"/>
                </a:lnTo>
                <a:lnTo>
                  <a:pt x="0" y="1261872"/>
                </a:lnTo>
                <a:lnTo>
                  <a:pt x="8653272" y="1261872"/>
                </a:lnTo>
                <a:lnTo>
                  <a:pt x="865327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9517126" y="801369"/>
            <a:ext cx="1831339" cy="915035"/>
            <a:chOff x="9517126" y="801369"/>
            <a:chExt cx="1831339" cy="915035"/>
          </a:xfrm>
        </p:grpSpPr>
        <p:sp>
          <p:nvSpPr>
            <p:cNvPr id="5" name="object 5" descr=""/>
            <p:cNvSpPr/>
            <p:nvPr/>
          </p:nvSpPr>
          <p:spPr>
            <a:xfrm>
              <a:off x="9523476" y="807719"/>
              <a:ext cx="1818639" cy="902335"/>
            </a:xfrm>
            <a:custGeom>
              <a:avLst/>
              <a:gdLst/>
              <a:ahLst/>
              <a:cxnLst/>
              <a:rect l="l" t="t" r="r" b="b"/>
              <a:pathLst>
                <a:path w="1818640" h="902335">
                  <a:moveTo>
                    <a:pt x="1667764" y="0"/>
                  </a:moveTo>
                  <a:lnTo>
                    <a:pt x="150368" y="0"/>
                  </a:lnTo>
                  <a:lnTo>
                    <a:pt x="102835" y="7664"/>
                  </a:lnTo>
                  <a:lnTo>
                    <a:pt x="61557" y="29008"/>
                  </a:lnTo>
                  <a:lnTo>
                    <a:pt x="29008" y="61557"/>
                  </a:lnTo>
                  <a:lnTo>
                    <a:pt x="7664" y="102835"/>
                  </a:lnTo>
                  <a:lnTo>
                    <a:pt x="0" y="150367"/>
                  </a:lnTo>
                  <a:lnTo>
                    <a:pt x="0" y="751839"/>
                  </a:lnTo>
                  <a:lnTo>
                    <a:pt x="7664" y="799372"/>
                  </a:lnTo>
                  <a:lnTo>
                    <a:pt x="29008" y="840650"/>
                  </a:lnTo>
                  <a:lnTo>
                    <a:pt x="61557" y="873199"/>
                  </a:lnTo>
                  <a:lnTo>
                    <a:pt x="102835" y="894543"/>
                  </a:lnTo>
                  <a:lnTo>
                    <a:pt x="150368" y="902207"/>
                  </a:lnTo>
                  <a:lnTo>
                    <a:pt x="1667764" y="902207"/>
                  </a:lnTo>
                  <a:lnTo>
                    <a:pt x="1715296" y="894543"/>
                  </a:lnTo>
                  <a:lnTo>
                    <a:pt x="1756574" y="873199"/>
                  </a:lnTo>
                  <a:lnTo>
                    <a:pt x="1789123" y="840650"/>
                  </a:lnTo>
                  <a:lnTo>
                    <a:pt x="1810467" y="799372"/>
                  </a:lnTo>
                  <a:lnTo>
                    <a:pt x="1818131" y="751839"/>
                  </a:lnTo>
                  <a:lnTo>
                    <a:pt x="1818131" y="150367"/>
                  </a:lnTo>
                  <a:lnTo>
                    <a:pt x="1810467" y="102835"/>
                  </a:lnTo>
                  <a:lnTo>
                    <a:pt x="1789123" y="61557"/>
                  </a:lnTo>
                  <a:lnTo>
                    <a:pt x="1756574" y="29008"/>
                  </a:lnTo>
                  <a:lnTo>
                    <a:pt x="1715296" y="7664"/>
                  </a:lnTo>
                  <a:lnTo>
                    <a:pt x="166776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523476" y="807719"/>
              <a:ext cx="1818639" cy="902335"/>
            </a:xfrm>
            <a:custGeom>
              <a:avLst/>
              <a:gdLst/>
              <a:ahLst/>
              <a:cxnLst/>
              <a:rect l="l" t="t" r="r" b="b"/>
              <a:pathLst>
                <a:path w="1818640" h="902335">
                  <a:moveTo>
                    <a:pt x="0" y="150367"/>
                  </a:moveTo>
                  <a:lnTo>
                    <a:pt x="7664" y="102835"/>
                  </a:lnTo>
                  <a:lnTo>
                    <a:pt x="29008" y="61557"/>
                  </a:lnTo>
                  <a:lnTo>
                    <a:pt x="61557" y="29008"/>
                  </a:lnTo>
                  <a:lnTo>
                    <a:pt x="102835" y="7664"/>
                  </a:lnTo>
                  <a:lnTo>
                    <a:pt x="150368" y="0"/>
                  </a:lnTo>
                  <a:lnTo>
                    <a:pt x="1667764" y="0"/>
                  </a:lnTo>
                  <a:lnTo>
                    <a:pt x="1715296" y="7664"/>
                  </a:lnTo>
                  <a:lnTo>
                    <a:pt x="1756574" y="29008"/>
                  </a:lnTo>
                  <a:lnTo>
                    <a:pt x="1789123" y="61557"/>
                  </a:lnTo>
                  <a:lnTo>
                    <a:pt x="1810467" y="102835"/>
                  </a:lnTo>
                  <a:lnTo>
                    <a:pt x="1818131" y="150367"/>
                  </a:lnTo>
                  <a:lnTo>
                    <a:pt x="1818131" y="751839"/>
                  </a:lnTo>
                  <a:lnTo>
                    <a:pt x="1810467" y="799372"/>
                  </a:lnTo>
                  <a:lnTo>
                    <a:pt x="1789123" y="840650"/>
                  </a:lnTo>
                  <a:lnTo>
                    <a:pt x="1756574" y="873199"/>
                  </a:lnTo>
                  <a:lnTo>
                    <a:pt x="1715296" y="894543"/>
                  </a:lnTo>
                  <a:lnTo>
                    <a:pt x="1667764" y="902207"/>
                  </a:lnTo>
                  <a:lnTo>
                    <a:pt x="150368" y="902207"/>
                  </a:lnTo>
                  <a:lnTo>
                    <a:pt x="102835" y="894543"/>
                  </a:lnTo>
                  <a:lnTo>
                    <a:pt x="61557" y="873199"/>
                  </a:lnTo>
                  <a:lnTo>
                    <a:pt x="29008" y="840650"/>
                  </a:lnTo>
                  <a:lnTo>
                    <a:pt x="7664" y="799372"/>
                  </a:lnTo>
                  <a:lnTo>
                    <a:pt x="0" y="751839"/>
                  </a:lnTo>
                  <a:lnTo>
                    <a:pt x="0" y="15036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779889" y="976630"/>
            <a:ext cx="130873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0">
                <a:solidFill>
                  <a:srgbClr val="FF0000"/>
                </a:solidFill>
                <a:latin typeface="Carlito"/>
                <a:cs typeface="Carlito"/>
              </a:rPr>
              <a:t>MỞ</a:t>
            </a:r>
            <a:r>
              <a:rPr dirty="0" sz="3200" spc="-60" b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spc="-25" b="0">
                <a:solidFill>
                  <a:srgbClr val="FF0000"/>
                </a:solidFill>
                <a:latin typeface="Carlito"/>
                <a:cs typeface="Carlito"/>
              </a:rPr>
              <a:t>BÀI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9517126" y="3110229"/>
            <a:ext cx="1831339" cy="916940"/>
            <a:chOff x="9517126" y="3110229"/>
            <a:chExt cx="1831339" cy="916940"/>
          </a:xfrm>
        </p:grpSpPr>
        <p:sp>
          <p:nvSpPr>
            <p:cNvPr id="9" name="object 9" descr=""/>
            <p:cNvSpPr/>
            <p:nvPr/>
          </p:nvSpPr>
          <p:spPr>
            <a:xfrm>
              <a:off x="9523476" y="3116579"/>
              <a:ext cx="1818639" cy="904240"/>
            </a:xfrm>
            <a:custGeom>
              <a:avLst/>
              <a:gdLst/>
              <a:ahLst/>
              <a:cxnLst/>
              <a:rect l="l" t="t" r="r" b="b"/>
              <a:pathLst>
                <a:path w="1818640" h="904239">
                  <a:moveTo>
                    <a:pt x="1667509" y="0"/>
                  </a:moveTo>
                  <a:lnTo>
                    <a:pt x="150622" y="0"/>
                  </a:lnTo>
                  <a:lnTo>
                    <a:pt x="103014" y="7678"/>
                  </a:lnTo>
                  <a:lnTo>
                    <a:pt x="61667" y="29061"/>
                  </a:lnTo>
                  <a:lnTo>
                    <a:pt x="29061" y="61667"/>
                  </a:lnTo>
                  <a:lnTo>
                    <a:pt x="7678" y="103014"/>
                  </a:lnTo>
                  <a:lnTo>
                    <a:pt x="0" y="150622"/>
                  </a:lnTo>
                  <a:lnTo>
                    <a:pt x="0" y="753110"/>
                  </a:lnTo>
                  <a:lnTo>
                    <a:pt x="7678" y="800717"/>
                  </a:lnTo>
                  <a:lnTo>
                    <a:pt x="29061" y="842064"/>
                  </a:lnTo>
                  <a:lnTo>
                    <a:pt x="61667" y="874670"/>
                  </a:lnTo>
                  <a:lnTo>
                    <a:pt x="103014" y="896053"/>
                  </a:lnTo>
                  <a:lnTo>
                    <a:pt x="150622" y="903732"/>
                  </a:lnTo>
                  <a:lnTo>
                    <a:pt x="1667509" y="903732"/>
                  </a:lnTo>
                  <a:lnTo>
                    <a:pt x="1715117" y="896053"/>
                  </a:lnTo>
                  <a:lnTo>
                    <a:pt x="1756464" y="874670"/>
                  </a:lnTo>
                  <a:lnTo>
                    <a:pt x="1789070" y="842064"/>
                  </a:lnTo>
                  <a:lnTo>
                    <a:pt x="1810453" y="800717"/>
                  </a:lnTo>
                  <a:lnTo>
                    <a:pt x="1818131" y="753110"/>
                  </a:lnTo>
                  <a:lnTo>
                    <a:pt x="1818131" y="150622"/>
                  </a:lnTo>
                  <a:lnTo>
                    <a:pt x="1810453" y="103014"/>
                  </a:lnTo>
                  <a:lnTo>
                    <a:pt x="1789070" y="61667"/>
                  </a:lnTo>
                  <a:lnTo>
                    <a:pt x="1756464" y="29061"/>
                  </a:lnTo>
                  <a:lnTo>
                    <a:pt x="1715117" y="7678"/>
                  </a:lnTo>
                  <a:lnTo>
                    <a:pt x="1667509" y="0"/>
                  </a:lnTo>
                  <a:close/>
                </a:path>
              </a:pathLst>
            </a:custGeom>
            <a:solidFill>
              <a:srgbClr val="06D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523476" y="3116579"/>
              <a:ext cx="1818639" cy="904240"/>
            </a:xfrm>
            <a:custGeom>
              <a:avLst/>
              <a:gdLst/>
              <a:ahLst/>
              <a:cxnLst/>
              <a:rect l="l" t="t" r="r" b="b"/>
              <a:pathLst>
                <a:path w="1818640" h="904239">
                  <a:moveTo>
                    <a:pt x="0" y="150622"/>
                  </a:moveTo>
                  <a:lnTo>
                    <a:pt x="7678" y="103014"/>
                  </a:lnTo>
                  <a:lnTo>
                    <a:pt x="29061" y="61667"/>
                  </a:lnTo>
                  <a:lnTo>
                    <a:pt x="61667" y="29061"/>
                  </a:lnTo>
                  <a:lnTo>
                    <a:pt x="103014" y="7678"/>
                  </a:lnTo>
                  <a:lnTo>
                    <a:pt x="150622" y="0"/>
                  </a:lnTo>
                  <a:lnTo>
                    <a:pt x="1667509" y="0"/>
                  </a:lnTo>
                  <a:lnTo>
                    <a:pt x="1715117" y="7678"/>
                  </a:lnTo>
                  <a:lnTo>
                    <a:pt x="1756464" y="29061"/>
                  </a:lnTo>
                  <a:lnTo>
                    <a:pt x="1789070" y="61667"/>
                  </a:lnTo>
                  <a:lnTo>
                    <a:pt x="1810453" y="103014"/>
                  </a:lnTo>
                  <a:lnTo>
                    <a:pt x="1818131" y="150622"/>
                  </a:lnTo>
                  <a:lnTo>
                    <a:pt x="1818131" y="753110"/>
                  </a:lnTo>
                  <a:lnTo>
                    <a:pt x="1810453" y="800717"/>
                  </a:lnTo>
                  <a:lnTo>
                    <a:pt x="1789070" y="842064"/>
                  </a:lnTo>
                  <a:lnTo>
                    <a:pt x="1756464" y="874670"/>
                  </a:lnTo>
                  <a:lnTo>
                    <a:pt x="1715117" y="896053"/>
                  </a:lnTo>
                  <a:lnTo>
                    <a:pt x="1667509" y="903732"/>
                  </a:lnTo>
                  <a:lnTo>
                    <a:pt x="150622" y="903732"/>
                  </a:lnTo>
                  <a:lnTo>
                    <a:pt x="103014" y="896053"/>
                  </a:lnTo>
                  <a:lnTo>
                    <a:pt x="61667" y="874670"/>
                  </a:lnTo>
                  <a:lnTo>
                    <a:pt x="29061" y="842064"/>
                  </a:lnTo>
                  <a:lnTo>
                    <a:pt x="7678" y="800717"/>
                  </a:lnTo>
                  <a:lnTo>
                    <a:pt x="0" y="753110"/>
                  </a:lnTo>
                  <a:lnTo>
                    <a:pt x="0" y="15062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681227" y="1900427"/>
            <a:ext cx="8653780" cy="4049395"/>
            <a:chOff x="681227" y="1900427"/>
            <a:chExt cx="8653780" cy="4049395"/>
          </a:xfrm>
        </p:grpSpPr>
        <p:sp>
          <p:nvSpPr>
            <p:cNvPr id="12" name="object 12" descr=""/>
            <p:cNvSpPr/>
            <p:nvPr/>
          </p:nvSpPr>
          <p:spPr>
            <a:xfrm>
              <a:off x="681227" y="1900427"/>
              <a:ext cx="8653780" cy="3336290"/>
            </a:xfrm>
            <a:custGeom>
              <a:avLst/>
              <a:gdLst/>
              <a:ahLst/>
              <a:cxnLst/>
              <a:rect l="l" t="t" r="r" b="b"/>
              <a:pathLst>
                <a:path w="8653780" h="3336290">
                  <a:moveTo>
                    <a:pt x="8653272" y="0"/>
                  </a:moveTo>
                  <a:lnTo>
                    <a:pt x="0" y="0"/>
                  </a:lnTo>
                  <a:lnTo>
                    <a:pt x="0" y="3336036"/>
                  </a:lnTo>
                  <a:lnTo>
                    <a:pt x="8653272" y="3336036"/>
                  </a:lnTo>
                  <a:lnTo>
                    <a:pt x="8653272" y="0"/>
                  </a:lnTo>
                  <a:close/>
                </a:path>
              </a:pathLst>
            </a:custGeom>
            <a:solidFill>
              <a:srgbClr val="06D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81227" y="5236463"/>
              <a:ext cx="8653780" cy="713740"/>
            </a:xfrm>
            <a:custGeom>
              <a:avLst/>
              <a:gdLst/>
              <a:ahLst/>
              <a:cxnLst/>
              <a:rect l="l" t="t" r="r" b="b"/>
              <a:pathLst>
                <a:path w="8653780" h="713739">
                  <a:moveTo>
                    <a:pt x="8653272" y="0"/>
                  </a:moveTo>
                  <a:lnTo>
                    <a:pt x="0" y="0"/>
                  </a:lnTo>
                  <a:lnTo>
                    <a:pt x="0" y="713232"/>
                  </a:lnTo>
                  <a:lnTo>
                    <a:pt x="8653272" y="713232"/>
                  </a:lnTo>
                  <a:lnTo>
                    <a:pt x="8653272" y="0"/>
                  </a:lnTo>
                  <a:close/>
                </a:path>
              </a:pathLst>
            </a:custGeom>
            <a:solidFill>
              <a:srgbClr val="92EC1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9947529" y="3042920"/>
            <a:ext cx="974725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08915" marR="5080" indent="-196850">
              <a:lnSpc>
                <a:spcPct val="100000"/>
              </a:lnSpc>
              <a:spcBef>
                <a:spcPts val="105"/>
              </a:spcBef>
            </a:pPr>
            <a:r>
              <a:rPr dirty="0" sz="3200" spc="-20">
                <a:solidFill>
                  <a:srgbClr val="FF0000"/>
                </a:solidFill>
                <a:latin typeface="Carlito"/>
                <a:cs typeface="Carlito"/>
              </a:rPr>
              <a:t>THÂN </a:t>
            </a:r>
            <a:r>
              <a:rPr dirty="0" sz="3200" spc="-25">
                <a:solidFill>
                  <a:srgbClr val="FF0000"/>
                </a:solidFill>
                <a:latin typeface="Carlito"/>
                <a:cs typeface="Carlito"/>
              </a:rPr>
              <a:t>BÀI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937253" y="295401"/>
            <a:ext cx="214185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1">
                <a:solidFill>
                  <a:srgbClr val="0000CC"/>
                </a:solidFill>
                <a:latin typeface="Carlito"/>
                <a:cs typeface="Carlito"/>
              </a:rPr>
              <a:t>Phong</a:t>
            </a:r>
            <a:r>
              <a:rPr dirty="0" sz="2000" spc="-3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0000CC"/>
                </a:solidFill>
                <a:latin typeface="Carlito"/>
                <a:cs typeface="Carlito"/>
              </a:rPr>
              <a:t>cảnh</a:t>
            </a:r>
            <a:r>
              <a:rPr dirty="0" sz="2000" spc="-15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0000CC"/>
                </a:solidFill>
                <a:latin typeface="Carlito"/>
                <a:cs typeface="Carlito"/>
              </a:rPr>
              <a:t>quê</a:t>
            </a:r>
            <a:r>
              <a:rPr dirty="0" sz="2000" spc="-2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25" b="1">
                <a:solidFill>
                  <a:srgbClr val="0000CC"/>
                </a:solidFill>
                <a:latin typeface="Carlito"/>
                <a:cs typeface="Carlito"/>
              </a:rPr>
              <a:t>Bác</a:t>
            </a:r>
            <a:endParaRPr sz="2000">
              <a:latin typeface="Carlito"/>
              <a:cs typeface="Carlito"/>
            </a:endParaRPr>
          </a:p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674877" y="632205"/>
          <a:ext cx="8742680" cy="5310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653145"/>
              </a:tblGrid>
              <a:tr h="1261745">
                <a:tc>
                  <a:txBody>
                    <a:bodyPr/>
                    <a:lstStyle/>
                    <a:p>
                      <a:pPr algn="ctr">
                        <a:lnSpc>
                          <a:spcPts val="2200"/>
                        </a:lnSpc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Đường</a:t>
                      </a:r>
                      <a:r>
                        <a:rPr dirty="0" sz="2000" spc="-55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vô</a:t>
                      </a:r>
                      <a:r>
                        <a:rPr dirty="0" sz="2000" spc="-1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xứ</a:t>
                      </a:r>
                      <a:r>
                        <a:rPr dirty="0" sz="2000" spc="-1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31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Nghệ</a:t>
                      </a:r>
                      <a:r>
                        <a:rPr dirty="0" sz="2000" spc="-25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quanh</a:t>
                      </a:r>
                      <a:r>
                        <a:rPr dirty="0" sz="2000" spc="-25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quanh</a:t>
                      </a:r>
                      <a:endParaRPr sz="2000">
                        <a:latin typeface="Carlito"/>
                        <a:cs typeface="Carlito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Non</a:t>
                      </a:r>
                      <a:r>
                        <a:rPr dirty="0" sz="2000" spc="-65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xanh</a:t>
                      </a:r>
                      <a:r>
                        <a:rPr dirty="0" sz="2000" spc="-3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nước</a:t>
                      </a:r>
                      <a:r>
                        <a:rPr dirty="0" sz="2000" spc="-2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315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biếc</a:t>
                      </a:r>
                      <a:r>
                        <a:rPr dirty="0" sz="2000" spc="5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như</a:t>
                      </a:r>
                      <a:r>
                        <a:rPr dirty="0" sz="2000" spc="-45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tranh</a:t>
                      </a:r>
                      <a:r>
                        <a:rPr dirty="0" sz="2000" spc="-15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39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hoạ</a:t>
                      </a:r>
                      <a:r>
                        <a:rPr dirty="0" sz="2000" spc="-1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5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đồ.</a:t>
                      </a:r>
                      <a:endParaRPr sz="2000">
                        <a:latin typeface="Carlito"/>
                        <a:cs typeface="Carlito"/>
                      </a:endParaRPr>
                    </a:p>
                    <a:p>
                      <a:pPr algn="ctr" marL="916305">
                        <a:lnSpc>
                          <a:spcPct val="100000"/>
                        </a:lnSpc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Câu</a:t>
                      </a:r>
                      <a:r>
                        <a:rPr dirty="0" sz="2000" spc="31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hát</a:t>
                      </a:r>
                      <a:r>
                        <a:rPr dirty="0" sz="2000" spc="31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của</a:t>
                      </a:r>
                      <a:r>
                        <a:rPr dirty="0" sz="2000" spc="3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người</a:t>
                      </a:r>
                      <a:r>
                        <a:rPr dirty="0" sz="2000" spc="325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xưa</a:t>
                      </a:r>
                      <a:r>
                        <a:rPr dirty="0" sz="2000" spc="315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cứ</a:t>
                      </a:r>
                      <a:r>
                        <a:rPr dirty="0" sz="2000" spc="315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ngân</a:t>
                      </a:r>
                      <a:r>
                        <a:rPr dirty="0" sz="2000" spc="315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nga</a:t>
                      </a:r>
                      <a:r>
                        <a:rPr dirty="0" sz="2000" spc="31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trong</a:t>
                      </a:r>
                      <a:r>
                        <a:rPr dirty="0" sz="2000" spc="32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tâm</a:t>
                      </a:r>
                      <a:r>
                        <a:rPr dirty="0" sz="2000" spc="315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trí</a:t>
                      </a:r>
                      <a:r>
                        <a:rPr dirty="0" sz="2000" spc="315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chúng</a:t>
                      </a:r>
                      <a:r>
                        <a:rPr dirty="0" sz="2000" spc="315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tôi</a:t>
                      </a:r>
                      <a:r>
                        <a:rPr dirty="0" sz="2000" spc="315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trên</a:t>
                      </a:r>
                      <a:r>
                        <a:rPr dirty="0" sz="2000" spc="3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5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con</a:t>
                      </a:r>
                      <a:endParaRPr sz="2000">
                        <a:latin typeface="Carlito"/>
                        <a:cs typeface="Carlito"/>
                      </a:endParaRPr>
                    </a:p>
                    <a:p>
                      <a:pPr algn="ctr" marR="5258435">
                        <a:lnSpc>
                          <a:spcPct val="100000"/>
                        </a:lnSpc>
                      </a:pP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đường</a:t>
                      </a:r>
                      <a:r>
                        <a:rPr dirty="0" sz="2000" spc="-35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chúng</a:t>
                      </a:r>
                      <a:r>
                        <a:rPr dirty="0" sz="2000" spc="-45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tôi</a:t>
                      </a:r>
                      <a:r>
                        <a:rPr dirty="0" sz="2000" spc="-2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đi</a:t>
                      </a:r>
                      <a:r>
                        <a:rPr dirty="0" sz="2000" spc="-1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52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về</a:t>
                      </a:r>
                      <a:r>
                        <a:rPr dirty="0" sz="2000" spc="1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quê</a:t>
                      </a:r>
                      <a:r>
                        <a:rPr dirty="0" sz="2000" spc="-25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0">
                          <a:solidFill>
                            <a:srgbClr val="FF0000"/>
                          </a:solidFill>
                          <a:latin typeface="Carlito"/>
                          <a:cs typeface="Carlito"/>
                        </a:rPr>
                        <a:t>Bác.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00"/>
                      </a:solidFill>
                      <a:prstDash val="solid"/>
                    </a:lnL>
                    <a:lnR w="12700">
                      <a:solidFill>
                        <a:srgbClr val="FFFF00"/>
                      </a:solidFill>
                      <a:prstDash val="solid"/>
                    </a:lnR>
                    <a:lnT w="12700">
                      <a:solidFill>
                        <a:srgbClr val="FFFF00"/>
                      </a:solidFill>
                      <a:prstDash val="solid"/>
                    </a:lnT>
                    <a:lnB w="12700">
                      <a:solidFill>
                        <a:srgbClr val="FFFF00"/>
                      </a:solidFill>
                      <a:prstDash val="solid"/>
                    </a:lnB>
                  </a:tcPr>
                </a:tc>
              </a:tr>
              <a:tr h="3335654">
                <a:tc>
                  <a:txBody>
                    <a:bodyPr/>
                    <a:lstStyle/>
                    <a:p>
                      <a:pPr algn="just" marL="1006475">
                        <a:lnSpc>
                          <a:spcPts val="1870"/>
                        </a:lnSpc>
                      </a:pP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Giữa</a:t>
                      </a:r>
                      <a:r>
                        <a:rPr dirty="0" sz="2000" spc="204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khung</a:t>
                      </a:r>
                      <a:r>
                        <a:rPr dirty="0" sz="2000" spc="18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cảnh</a:t>
                      </a:r>
                      <a:r>
                        <a:rPr dirty="0" sz="2000" spc="2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“non</a:t>
                      </a:r>
                      <a:r>
                        <a:rPr dirty="0" sz="2000" spc="19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xanh</a:t>
                      </a:r>
                      <a:r>
                        <a:rPr dirty="0" sz="2000" spc="19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nước</a:t>
                      </a:r>
                      <a:r>
                        <a:rPr dirty="0" sz="2000" spc="2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04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biếc”,</a:t>
                      </a:r>
                      <a:r>
                        <a:rPr dirty="0" sz="2000" spc="19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chúng</a:t>
                      </a:r>
                      <a:r>
                        <a:rPr dirty="0" sz="2000" spc="2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tôi</a:t>
                      </a:r>
                      <a:r>
                        <a:rPr dirty="0" sz="2000" spc="19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mải</a:t>
                      </a:r>
                      <a:r>
                        <a:rPr dirty="0" sz="2000" spc="19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mê</a:t>
                      </a:r>
                      <a:r>
                        <a:rPr dirty="0" sz="2000" spc="204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nhìn</a:t>
                      </a:r>
                      <a:r>
                        <a:rPr dirty="0" sz="2000" spc="18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những</a:t>
                      </a:r>
                      <a:endParaRPr sz="2000">
                        <a:latin typeface="Carlito"/>
                        <a:cs typeface="Carlito"/>
                      </a:endParaRPr>
                    </a:p>
                    <a:p>
                      <a:pPr algn="just" marL="91440" marR="81280">
                        <a:lnSpc>
                          <a:spcPct val="100000"/>
                        </a:lnSpc>
                      </a:pP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cánh</a:t>
                      </a:r>
                      <a:r>
                        <a:rPr dirty="0" sz="2000" spc="2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đồng</a:t>
                      </a:r>
                      <a:r>
                        <a:rPr dirty="0" sz="2000" spc="2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chiêm</a:t>
                      </a:r>
                      <a:r>
                        <a:rPr dirty="0" sz="2000" spc="2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mơn</a:t>
                      </a:r>
                      <a:r>
                        <a:rPr dirty="0" sz="2000" spc="22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mởn,</a:t>
                      </a:r>
                      <a:r>
                        <a:rPr dirty="0" sz="2000" spc="2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những</a:t>
                      </a:r>
                      <a:r>
                        <a:rPr dirty="0" sz="2000" spc="2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6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chiếc</a:t>
                      </a:r>
                      <a:r>
                        <a:rPr dirty="0" sz="2000" spc="2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cầu</a:t>
                      </a:r>
                      <a:r>
                        <a:rPr dirty="0" sz="2000" spc="229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sắt</a:t>
                      </a:r>
                      <a:r>
                        <a:rPr dirty="0" sz="2000" spc="2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mới</a:t>
                      </a:r>
                      <a:r>
                        <a:rPr dirty="0" sz="2000" spc="22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tinh,</a:t>
                      </a:r>
                      <a:r>
                        <a:rPr dirty="0" sz="2000" spc="204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duyên</a:t>
                      </a:r>
                      <a:r>
                        <a:rPr dirty="0" sz="2000" spc="19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dáng,</a:t>
                      </a:r>
                      <a:r>
                        <a:rPr dirty="0" sz="2000" spc="2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3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những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mái</a:t>
                      </a:r>
                      <a:r>
                        <a:rPr dirty="0" sz="2000" spc="-3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trường,</a:t>
                      </a:r>
                      <a:r>
                        <a:rPr dirty="0" sz="2000" spc="-5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mái</a:t>
                      </a:r>
                      <a:r>
                        <a:rPr dirty="0" sz="2000" spc="-2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nhà</a:t>
                      </a:r>
                      <a:r>
                        <a:rPr dirty="0" sz="2000" spc="-3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tươi</a:t>
                      </a:r>
                      <a:r>
                        <a:rPr dirty="0" sz="2000" spc="-3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rói</a:t>
                      </a:r>
                      <a:r>
                        <a:rPr dirty="0" sz="2000" spc="-2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bên</a:t>
                      </a:r>
                      <a:r>
                        <a:rPr dirty="0" sz="2000" spc="-3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3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cạnh</a:t>
                      </a:r>
                      <a:r>
                        <a:rPr dirty="0" sz="2000" spc="-3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những</a:t>
                      </a:r>
                      <a:r>
                        <a:rPr dirty="0" sz="2000" spc="-6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rặng</a:t>
                      </a:r>
                      <a:r>
                        <a:rPr dirty="0" sz="2000" spc="-3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tre</a:t>
                      </a:r>
                      <a:r>
                        <a:rPr dirty="0" sz="2000" spc="-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non.</a:t>
                      </a:r>
                      <a:endParaRPr sz="2000">
                        <a:latin typeface="Carlito"/>
                        <a:cs typeface="Carlito"/>
                      </a:endParaRPr>
                    </a:p>
                    <a:p>
                      <a:pPr algn="just" marL="91440" marR="80010" indent="914400">
                        <a:lnSpc>
                          <a:spcPct val="100000"/>
                        </a:lnSpc>
                      </a:pP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Pho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g</a:t>
                      </a:r>
                      <a:r>
                        <a:rPr dirty="0" sz="2000" spc="2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cảnh</a:t>
                      </a:r>
                      <a:r>
                        <a:rPr dirty="0" sz="2000" spc="229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v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ù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g</a:t>
                      </a:r>
                      <a:r>
                        <a:rPr dirty="0" sz="2000" spc="2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 spc="-5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à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y</a:t>
                      </a:r>
                      <a:r>
                        <a:rPr dirty="0" sz="2000" spc="22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q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uả</a:t>
                      </a:r>
                      <a:r>
                        <a:rPr dirty="0" sz="2000" spc="229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thật</a:t>
                      </a:r>
                      <a:r>
                        <a:rPr dirty="0" sz="2000" spc="22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là</a:t>
                      </a:r>
                      <a:r>
                        <a:rPr dirty="0" sz="2000" spc="22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đẹp.</a:t>
                      </a:r>
                      <a:r>
                        <a:rPr dirty="0" sz="2000" spc="22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Đ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ứ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ng</a:t>
                      </a:r>
                      <a:r>
                        <a:rPr dirty="0" sz="2000" spc="2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trên</a:t>
                      </a:r>
                      <a:r>
                        <a:rPr dirty="0" sz="2000" spc="2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núi</a:t>
                      </a:r>
                      <a:r>
                        <a:rPr dirty="0" sz="2000" spc="2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h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u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g,</a:t>
                      </a:r>
                      <a:r>
                        <a:rPr dirty="0" sz="2000" spc="2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hì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 spc="2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sang 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bê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 spc="15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trái</a:t>
                      </a:r>
                      <a:r>
                        <a:rPr dirty="0" sz="2000" spc="14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là</a:t>
                      </a:r>
                      <a:r>
                        <a:rPr dirty="0" sz="2000" spc="1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dò</a:t>
                      </a:r>
                      <a:r>
                        <a:rPr dirty="0" sz="2000" spc="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g</a:t>
                      </a:r>
                      <a:r>
                        <a:rPr dirty="0" sz="2000" spc="15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sô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g</a:t>
                      </a:r>
                      <a:r>
                        <a:rPr dirty="0" sz="2000" spc="15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Lam</a:t>
                      </a:r>
                      <a:r>
                        <a:rPr dirty="0" sz="2000" spc="13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38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uốn</a:t>
                      </a:r>
                      <a:r>
                        <a:rPr dirty="0" sz="2000" spc="15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khúc</a:t>
                      </a:r>
                      <a:r>
                        <a:rPr dirty="0" sz="2000" spc="1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the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dirty="0" sz="2000" spc="13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dãy</a:t>
                      </a:r>
                      <a:r>
                        <a:rPr dirty="0" sz="2000" spc="15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úi</a:t>
                      </a:r>
                      <a:r>
                        <a:rPr dirty="0" sz="2000" spc="1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Thiên</a:t>
                      </a:r>
                      <a:r>
                        <a:rPr dirty="0" sz="2000" spc="1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Nhẫn.</a:t>
                      </a:r>
                      <a:r>
                        <a:rPr dirty="0" sz="2000" spc="1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Mặt</a:t>
                      </a:r>
                      <a:r>
                        <a:rPr dirty="0" sz="2000" spc="1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sô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g</a:t>
                      </a:r>
                      <a:r>
                        <a:rPr dirty="0" sz="2000" spc="14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hắt</a:t>
                      </a:r>
                      <a:r>
                        <a:rPr dirty="0" sz="2000" spc="1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ánh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nắng</a:t>
                      </a:r>
                      <a:r>
                        <a:rPr dirty="0" sz="2000" spc="1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6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chiếu</a:t>
                      </a:r>
                      <a:r>
                        <a:rPr dirty="0" sz="2000" spc="15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thành</a:t>
                      </a:r>
                      <a:r>
                        <a:rPr dirty="0" sz="2000" spc="15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một</a:t>
                      </a:r>
                      <a:r>
                        <a:rPr dirty="0" sz="2000" spc="14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đ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ườ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g</a:t>
                      </a:r>
                      <a:r>
                        <a:rPr dirty="0" sz="2000" spc="15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q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uan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h</a:t>
                      </a:r>
                      <a:r>
                        <a:rPr dirty="0" sz="2000" spc="13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o</a:t>
                      </a:r>
                      <a:r>
                        <a:rPr dirty="0" sz="2000" spc="1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trắng</a:t>
                      </a:r>
                      <a:r>
                        <a:rPr dirty="0" sz="2000" spc="14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xoá.</a:t>
                      </a:r>
                      <a:r>
                        <a:rPr dirty="0" sz="2000" spc="13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h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ì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 spc="1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sang</a:t>
                      </a:r>
                      <a:r>
                        <a:rPr dirty="0" sz="2000" spc="13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bê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 spc="15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phải</a:t>
                      </a:r>
                      <a:r>
                        <a:rPr dirty="0" sz="2000" spc="1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là</a:t>
                      </a:r>
                      <a:r>
                        <a:rPr dirty="0" sz="2000" spc="1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dãy</a:t>
                      </a:r>
                      <a:r>
                        <a:rPr dirty="0" sz="2000" spc="14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14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núi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5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Trác</a:t>
                      </a:r>
                      <a:r>
                        <a:rPr dirty="0" sz="2000" spc="16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38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nối</a:t>
                      </a:r>
                      <a:r>
                        <a:rPr dirty="0" sz="2000" spc="15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3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liền</a:t>
                      </a:r>
                      <a:r>
                        <a:rPr dirty="0" sz="2000" spc="16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với</a:t>
                      </a:r>
                      <a:r>
                        <a:rPr dirty="0" sz="2000" spc="16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d</a:t>
                      </a:r>
                      <a:r>
                        <a:rPr dirty="0" sz="2000" spc="-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ã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y</a:t>
                      </a:r>
                      <a:r>
                        <a:rPr dirty="0" sz="2000" spc="15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úi</a:t>
                      </a:r>
                      <a:r>
                        <a:rPr dirty="0" sz="2000" spc="15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39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Đại</a:t>
                      </a:r>
                      <a:r>
                        <a:rPr dirty="0" sz="2000" spc="14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38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Huệ</a:t>
                      </a:r>
                      <a:r>
                        <a:rPr dirty="0" sz="2000" spc="15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4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x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</a:t>
                      </a:r>
                      <a:r>
                        <a:rPr dirty="0" sz="2000" spc="1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xa.</a:t>
                      </a:r>
                      <a:r>
                        <a:rPr dirty="0" sz="2000" spc="1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4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Trước</a:t>
                      </a:r>
                      <a:r>
                        <a:rPr dirty="0" sz="2000" spc="17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mặt</a:t>
                      </a:r>
                      <a:r>
                        <a:rPr dirty="0" sz="2000" spc="16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chú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g</a:t>
                      </a:r>
                      <a:r>
                        <a:rPr dirty="0" sz="2000" spc="1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tôi,</a:t>
                      </a:r>
                      <a:r>
                        <a:rPr dirty="0" sz="2000" spc="15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giữa</a:t>
                      </a:r>
                      <a:r>
                        <a:rPr dirty="0" sz="2000" spc="15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hai</a:t>
                      </a:r>
                      <a:r>
                        <a:rPr dirty="0" sz="2000" spc="1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dãy</a:t>
                      </a:r>
                      <a:r>
                        <a:rPr dirty="0" sz="2000" spc="15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ú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i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,</a:t>
                      </a:r>
                      <a:r>
                        <a:rPr dirty="0" sz="2000" spc="-4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5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là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nhà</a:t>
                      </a:r>
                      <a:r>
                        <a:rPr dirty="0" sz="2000" spc="2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Bác</a:t>
                      </a:r>
                      <a:r>
                        <a:rPr dirty="0" sz="2000" spc="4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với</a:t>
                      </a:r>
                      <a:r>
                        <a:rPr dirty="0" sz="2000" spc="4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cánh</a:t>
                      </a:r>
                      <a:r>
                        <a:rPr dirty="0" sz="2000" spc="3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đ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ồ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g</a:t>
                      </a:r>
                      <a:r>
                        <a:rPr dirty="0" sz="2000" spc="3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quê</a:t>
                      </a:r>
                      <a:r>
                        <a:rPr dirty="0" sz="2000" spc="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Bác.</a:t>
                      </a:r>
                      <a:r>
                        <a:rPr dirty="0" sz="2000" spc="3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hì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 spc="4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6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xuống</a:t>
                      </a:r>
                      <a:r>
                        <a:rPr dirty="0" sz="2000" spc="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cánh</a:t>
                      </a:r>
                      <a:r>
                        <a:rPr dirty="0" sz="2000" spc="4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đ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ồ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 spc="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g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,</a:t>
                      </a:r>
                      <a:r>
                        <a:rPr dirty="0" sz="2000" spc="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ó</a:t>
                      </a:r>
                      <a:r>
                        <a:rPr dirty="0" sz="2000" spc="2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đ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ủ</a:t>
                      </a:r>
                      <a:r>
                        <a:rPr dirty="0" sz="2000" spc="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các</a:t>
                      </a:r>
                      <a:r>
                        <a:rPr dirty="0" sz="2000" spc="4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mà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u</a:t>
                      </a:r>
                      <a:r>
                        <a:rPr dirty="0" sz="2000" spc="2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xanh:</a:t>
                      </a:r>
                      <a:r>
                        <a:rPr dirty="0" sz="2000" spc="3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x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h pha</a:t>
                      </a:r>
                      <a:r>
                        <a:rPr dirty="0" sz="2000" spc="1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3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v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à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g</a:t>
                      </a:r>
                      <a:r>
                        <a:rPr dirty="0" sz="2000" spc="114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của</a:t>
                      </a:r>
                      <a:r>
                        <a:rPr dirty="0" sz="2000" spc="1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ru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ộ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ng</a:t>
                      </a:r>
                      <a:r>
                        <a:rPr dirty="0" sz="2000" spc="1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mía,</a:t>
                      </a:r>
                      <a:r>
                        <a:rPr dirty="0" sz="2000" spc="12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xanh</a:t>
                      </a:r>
                      <a:r>
                        <a:rPr dirty="0" sz="2000" spc="13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3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rất</a:t>
                      </a:r>
                      <a:r>
                        <a:rPr dirty="0" sz="2000" spc="12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30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mượt</a:t>
                      </a:r>
                      <a:r>
                        <a:rPr dirty="0" sz="2000" spc="1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mà</a:t>
                      </a:r>
                      <a:r>
                        <a:rPr dirty="0" sz="2000" spc="1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của</a:t>
                      </a:r>
                      <a:r>
                        <a:rPr dirty="0" sz="2000" spc="1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lúa</a:t>
                      </a:r>
                      <a:r>
                        <a:rPr dirty="0" sz="2000" spc="12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chiêm</a:t>
                      </a:r>
                      <a:r>
                        <a:rPr dirty="0" sz="2000" spc="114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đa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g</a:t>
                      </a:r>
                      <a:r>
                        <a:rPr dirty="0" sz="2000" spc="114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thì</a:t>
                      </a:r>
                      <a:r>
                        <a:rPr dirty="0" sz="2000" spc="10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con</a:t>
                      </a:r>
                      <a:r>
                        <a:rPr dirty="0" sz="2000" spc="1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gái,</a:t>
                      </a:r>
                      <a:r>
                        <a:rPr dirty="0" sz="2000" spc="114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x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anh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đậm</a:t>
                      </a:r>
                      <a:r>
                        <a:rPr dirty="0" sz="2000" spc="1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của</a:t>
                      </a:r>
                      <a:r>
                        <a:rPr dirty="0" sz="2000" spc="15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hữ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g</a:t>
                      </a:r>
                      <a:r>
                        <a:rPr dirty="0" sz="2000" spc="16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rặng</a:t>
                      </a:r>
                      <a:r>
                        <a:rPr dirty="0" sz="2000" spc="16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tre;</a:t>
                      </a:r>
                      <a:r>
                        <a:rPr dirty="0" sz="2000" spc="16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đ</a:t>
                      </a:r>
                      <a:r>
                        <a:rPr dirty="0" sz="2000" spc="-5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â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y</a:t>
                      </a:r>
                      <a:r>
                        <a:rPr dirty="0" sz="2000" spc="15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đ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ó</a:t>
                      </a:r>
                      <a:r>
                        <a:rPr dirty="0" sz="2000" spc="15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ột</a:t>
                      </a:r>
                      <a:r>
                        <a:rPr dirty="0" sz="2000" spc="15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vài</a:t>
                      </a:r>
                      <a:r>
                        <a:rPr dirty="0" sz="2000" spc="15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3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cây</a:t>
                      </a:r>
                      <a:r>
                        <a:rPr dirty="0" sz="2000" spc="15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phi</a:t>
                      </a:r>
                      <a:r>
                        <a:rPr dirty="0" sz="2000" spc="15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lao</a:t>
                      </a:r>
                      <a:r>
                        <a:rPr dirty="0" sz="2000" spc="16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x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an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h</a:t>
                      </a:r>
                      <a:r>
                        <a:rPr dirty="0" sz="2000" spc="15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3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biếc</a:t>
                      </a:r>
                      <a:r>
                        <a:rPr dirty="0" sz="2000" spc="16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3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v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à</a:t>
                      </a:r>
                      <a:r>
                        <a:rPr dirty="0" sz="2000" spc="15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3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rất</a:t>
                      </a:r>
                      <a:r>
                        <a:rPr dirty="0" sz="2000" spc="15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6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nhiều</a:t>
                      </a:r>
                      <a:r>
                        <a:rPr dirty="0" sz="2000" spc="16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m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àu </a:t>
                      </a:r>
                      <a:r>
                        <a:rPr dirty="0" sz="2000" spc="-4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x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an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h</a:t>
                      </a:r>
                      <a:r>
                        <a:rPr dirty="0" sz="2000" spc="-1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khác</a:t>
                      </a:r>
                      <a:r>
                        <a:rPr dirty="0" sz="2000" spc="5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6F2F9F"/>
                          </a:solidFill>
                          <a:latin typeface="Carlito"/>
                          <a:cs typeface="Carlito"/>
                        </a:rPr>
                        <a:t>nữa.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00"/>
                      </a:solidFill>
                      <a:prstDash val="solid"/>
                    </a:lnL>
                    <a:lnR w="12700">
                      <a:solidFill>
                        <a:srgbClr val="FFFF00"/>
                      </a:solidFill>
                      <a:prstDash val="solid"/>
                    </a:lnR>
                    <a:lnT w="12700">
                      <a:solidFill>
                        <a:srgbClr val="FFFF00"/>
                      </a:solidFill>
                      <a:prstDash val="solid"/>
                    </a:lnT>
                    <a:lnB w="12700">
                      <a:solidFill>
                        <a:srgbClr val="FFFF00"/>
                      </a:solidFill>
                      <a:prstDash val="solid"/>
                    </a:lnB>
                  </a:tcPr>
                </a:tc>
              </a:tr>
              <a:tr h="713105">
                <a:tc>
                  <a:txBody>
                    <a:bodyPr/>
                    <a:lstStyle/>
                    <a:p>
                      <a:pPr marL="1006475">
                        <a:lnSpc>
                          <a:spcPts val="2005"/>
                        </a:lnSpc>
                      </a:pPr>
                      <a:r>
                        <a:rPr dirty="0" sz="200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Cả</a:t>
                      </a:r>
                      <a:r>
                        <a:rPr dirty="0" sz="2000" spc="185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cánh</a:t>
                      </a:r>
                      <a:r>
                        <a:rPr dirty="0" sz="2000" spc="21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đồng</a:t>
                      </a:r>
                      <a:r>
                        <a:rPr dirty="0" sz="2000" spc="215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thu</a:t>
                      </a:r>
                      <a:r>
                        <a:rPr dirty="0" sz="2000" spc="215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gọn</a:t>
                      </a:r>
                      <a:r>
                        <a:rPr dirty="0" sz="2000" spc="225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trong</a:t>
                      </a:r>
                      <a:r>
                        <a:rPr dirty="0" sz="2000" spc="225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tầm</a:t>
                      </a:r>
                      <a:r>
                        <a:rPr dirty="0" sz="2000" spc="225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mắt,</a:t>
                      </a:r>
                      <a:r>
                        <a:rPr dirty="0" sz="2000" spc="225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làng</a:t>
                      </a:r>
                      <a:r>
                        <a:rPr dirty="0" sz="2000" spc="229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38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nối</a:t>
                      </a:r>
                      <a:r>
                        <a:rPr dirty="0" sz="2000" spc="26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làng,</a:t>
                      </a:r>
                      <a:r>
                        <a:rPr dirty="0" sz="2000" spc="225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ruộng</a:t>
                      </a:r>
                      <a:r>
                        <a:rPr dirty="0" sz="2000" spc="225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315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tiếp</a:t>
                      </a:r>
                      <a:r>
                        <a:rPr dirty="0" sz="2000" spc="225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1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ruộng.</a:t>
                      </a:r>
                      <a:endParaRPr sz="2000">
                        <a:latin typeface="Carlito"/>
                        <a:cs typeface="Carlito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200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Cuộc</a:t>
                      </a:r>
                      <a:r>
                        <a:rPr dirty="0" sz="2000" spc="-45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305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sống</a:t>
                      </a:r>
                      <a:r>
                        <a:rPr dirty="0" sz="2000" spc="-2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ở</a:t>
                      </a:r>
                      <a:r>
                        <a:rPr dirty="0" sz="2000" spc="-15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đây</a:t>
                      </a:r>
                      <a:r>
                        <a:rPr dirty="0" sz="2000" spc="-2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có</a:t>
                      </a:r>
                      <a:r>
                        <a:rPr dirty="0" sz="2000" spc="-3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một</a:t>
                      </a:r>
                      <a:r>
                        <a:rPr dirty="0" sz="2000" spc="-3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cái</a:t>
                      </a:r>
                      <a:r>
                        <a:rPr dirty="0" sz="2000" spc="-3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gì</a:t>
                      </a:r>
                      <a:r>
                        <a:rPr dirty="0" sz="2000" spc="-2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mặn</a:t>
                      </a:r>
                      <a:r>
                        <a:rPr dirty="0" sz="2000" spc="-15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mà,</a:t>
                      </a:r>
                      <a:r>
                        <a:rPr dirty="0" sz="2000" spc="-5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ấm</a:t>
                      </a:r>
                      <a:r>
                        <a:rPr dirty="0" sz="2000" spc="-20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000" spc="-25">
                          <a:solidFill>
                            <a:srgbClr val="0000CC"/>
                          </a:solidFill>
                          <a:latin typeface="Carlito"/>
                          <a:cs typeface="Carlito"/>
                        </a:rPr>
                        <a:t>áp.</a:t>
                      </a:r>
                      <a:endParaRPr sz="20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00"/>
                      </a:solidFill>
                      <a:prstDash val="solid"/>
                    </a:lnL>
                    <a:lnR w="12700">
                      <a:solidFill>
                        <a:srgbClr val="FFFF00"/>
                      </a:solidFill>
                      <a:prstDash val="solid"/>
                    </a:lnR>
                    <a:lnT w="12700">
                      <a:solidFill>
                        <a:srgbClr val="FFFF00"/>
                      </a:solidFill>
                      <a:prstDash val="solid"/>
                    </a:lnT>
                    <a:lnB w="12700">
                      <a:solidFill>
                        <a:srgbClr val="FFFF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7" name="object 17" descr=""/>
          <p:cNvGrpSpPr/>
          <p:nvPr/>
        </p:nvGrpSpPr>
        <p:grpSpPr>
          <a:xfrm>
            <a:off x="9628378" y="5160009"/>
            <a:ext cx="1829435" cy="915035"/>
            <a:chOff x="9628378" y="5160009"/>
            <a:chExt cx="1829435" cy="915035"/>
          </a:xfrm>
        </p:grpSpPr>
        <p:sp>
          <p:nvSpPr>
            <p:cNvPr id="18" name="object 18" descr=""/>
            <p:cNvSpPr/>
            <p:nvPr/>
          </p:nvSpPr>
          <p:spPr>
            <a:xfrm>
              <a:off x="9634728" y="5166359"/>
              <a:ext cx="1816735" cy="902335"/>
            </a:xfrm>
            <a:custGeom>
              <a:avLst/>
              <a:gdLst/>
              <a:ahLst/>
              <a:cxnLst/>
              <a:rect l="l" t="t" r="r" b="b"/>
              <a:pathLst>
                <a:path w="1816734" h="902335">
                  <a:moveTo>
                    <a:pt x="1666240" y="0"/>
                  </a:moveTo>
                  <a:lnTo>
                    <a:pt x="150368" y="0"/>
                  </a:lnTo>
                  <a:lnTo>
                    <a:pt x="102835" y="7664"/>
                  </a:lnTo>
                  <a:lnTo>
                    <a:pt x="61557" y="29008"/>
                  </a:lnTo>
                  <a:lnTo>
                    <a:pt x="29008" y="61557"/>
                  </a:lnTo>
                  <a:lnTo>
                    <a:pt x="7664" y="102835"/>
                  </a:lnTo>
                  <a:lnTo>
                    <a:pt x="0" y="150367"/>
                  </a:lnTo>
                  <a:lnTo>
                    <a:pt x="0" y="751839"/>
                  </a:lnTo>
                  <a:lnTo>
                    <a:pt x="7664" y="799367"/>
                  </a:lnTo>
                  <a:lnTo>
                    <a:pt x="29008" y="840645"/>
                  </a:lnTo>
                  <a:lnTo>
                    <a:pt x="61557" y="873195"/>
                  </a:lnTo>
                  <a:lnTo>
                    <a:pt x="102835" y="894542"/>
                  </a:lnTo>
                  <a:lnTo>
                    <a:pt x="150368" y="902207"/>
                  </a:lnTo>
                  <a:lnTo>
                    <a:pt x="1666240" y="902207"/>
                  </a:lnTo>
                  <a:lnTo>
                    <a:pt x="1713772" y="894542"/>
                  </a:lnTo>
                  <a:lnTo>
                    <a:pt x="1755050" y="873195"/>
                  </a:lnTo>
                  <a:lnTo>
                    <a:pt x="1787599" y="840645"/>
                  </a:lnTo>
                  <a:lnTo>
                    <a:pt x="1808943" y="799367"/>
                  </a:lnTo>
                  <a:lnTo>
                    <a:pt x="1816607" y="751839"/>
                  </a:lnTo>
                  <a:lnTo>
                    <a:pt x="1816607" y="150367"/>
                  </a:lnTo>
                  <a:lnTo>
                    <a:pt x="1808943" y="102835"/>
                  </a:lnTo>
                  <a:lnTo>
                    <a:pt x="1787599" y="61557"/>
                  </a:lnTo>
                  <a:lnTo>
                    <a:pt x="1755050" y="29008"/>
                  </a:lnTo>
                  <a:lnTo>
                    <a:pt x="1713772" y="7664"/>
                  </a:lnTo>
                  <a:lnTo>
                    <a:pt x="1666240" y="0"/>
                  </a:lnTo>
                  <a:close/>
                </a:path>
              </a:pathLst>
            </a:custGeom>
            <a:solidFill>
              <a:srgbClr val="92EC1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634728" y="5166359"/>
              <a:ext cx="1816735" cy="902335"/>
            </a:xfrm>
            <a:custGeom>
              <a:avLst/>
              <a:gdLst/>
              <a:ahLst/>
              <a:cxnLst/>
              <a:rect l="l" t="t" r="r" b="b"/>
              <a:pathLst>
                <a:path w="1816734" h="902335">
                  <a:moveTo>
                    <a:pt x="0" y="150367"/>
                  </a:moveTo>
                  <a:lnTo>
                    <a:pt x="7664" y="102835"/>
                  </a:lnTo>
                  <a:lnTo>
                    <a:pt x="29008" y="61557"/>
                  </a:lnTo>
                  <a:lnTo>
                    <a:pt x="61557" y="29008"/>
                  </a:lnTo>
                  <a:lnTo>
                    <a:pt x="102835" y="7664"/>
                  </a:lnTo>
                  <a:lnTo>
                    <a:pt x="150368" y="0"/>
                  </a:lnTo>
                  <a:lnTo>
                    <a:pt x="1666240" y="0"/>
                  </a:lnTo>
                  <a:lnTo>
                    <a:pt x="1713772" y="7664"/>
                  </a:lnTo>
                  <a:lnTo>
                    <a:pt x="1755050" y="29008"/>
                  </a:lnTo>
                  <a:lnTo>
                    <a:pt x="1787599" y="61557"/>
                  </a:lnTo>
                  <a:lnTo>
                    <a:pt x="1808943" y="102835"/>
                  </a:lnTo>
                  <a:lnTo>
                    <a:pt x="1816607" y="150367"/>
                  </a:lnTo>
                  <a:lnTo>
                    <a:pt x="1816607" y="751839"/>
                  </a:lnTo>
                  <a:lnTo>
                    <a:pt x="1808943" y="799367"/>
                  </a:lnTo>
                  <a:lnTo>
                    <a:pt x="1787599" y="840645"/>
                  </a:lnTo>
                  <a:lnTo>
                    <a:pt x="1755050" y="873195"/>
                  </a:lnTo>
                  <a:lnTo>
                    <a:pt x="1713772" y="894542"/>
                  </a:lnTo>
                  <a:lnTo>
                    <a:pt x="1666240" y="902207"/>
                  </a:lnTo>
                  <a:lnTo>
                    <a:pt x="150368" y="902207"/>
                  </a:lnTo>
                  <a:lnTo>
                    <a:pt x="102835" y="894542"/>
                  </a:lnTo>
                  <a:lnTo>
                    <a:pt x="61557" y="873195"/>
                  </a:lnTo>
                  <a:lnTo>
                    <a:pt x="29008" y="840645"/>
                  </a:lnTo>
                  <a:lnTo>
                    <a:pt x="7664" y="799367"/>
                  </a:lnTo>
                  <a:lnTo>
                    <a:pt x="0" y="751839"/>
                  </a:lnTo>
                  <a:lnTo>
                    <a:pt x="0" y="15036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9905745" y="5335320"/>
            <a:ext cx="127952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0000CC"/>
                </a:solidFill>
                <a:latin typeface="Carlito"/>
                <a:cs typeface="Carlito"/>
              </a:rPr>
              <a:t>KẾT</a:t>
            </a:r>
            <a:r>
              <a:rPr dirty="0" sz="3200" spc="-2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200" spc="-25">
                <a:solidFill>
                  <a:srgbClr val="0000CC"/>
                </a:solidFill>
                <a:latin typeface="Carlito"/>
                <a:cs typeface="Carlito"/>
              </a:rPr>
              <a:t>BÀI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5531" y="121920"/>
            <a:ext cx="11880215" cy="6445250"/>
            <a:chOff x="65531" y="121920"/>
            <a:chExt cx="11880215" cy="644525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661" y="2372740"/>
              <a:ext cx="11736578" cy="419430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31" y="121920"/>
              <a:ext cx="6399276" cy="2343912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0953" y="477392"/>
            <a:ext cx="5436870" cy="14890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41400" marR="5080" indent="-1029335">
              <a:lnSpc>
                <a:spcPct val="100000"/>
              </a:lnSpc>
              <a:spcBef>
                <a:spcPts val="100"/>
              </a:spcBef>
            </a:pPr>
            <a:r>
              <a:rPr dirty="0" sz="4800" spc="-50">
                <a:solidFill>
                  <a:srgbClr val="AD0001"/>
                </a:solidFill>
              </a:rPr>
              <a:t>c.Tác</a:t>
            </a:r>
            <a:r>
              <a:rPr dirty="0" sz="4800" spc="-100">
                <a:solidFill>
                  <a:srgbClr val="AD0001"/>
                </a:solidFill>
              </a:rPr>
              <a:t> </a:t>
            </a:r>
            <a:r>
              <a:rPr dirty="0" sz="4800">
                <a:solidFill>
                  <a:srgbClr val="AD0001"/>
                </a:solidFill>
              </a:rPr>
              <a:t>giả</a:t>
            </a:r>
            <a:r>
              <a:rPr dirty="0" sz="4800" spc="-114">
                <a:solidFill>
                  <a:srgbClr val="AD0001"/>
                </a:solidFill>
              </a:rPr>
              <a:t> </a:t>
            </a:r>
            <a:r>
              <a:rPr dirty="0" sz="4800">
                <a:solidFill>
                  <a:srgbClr val="AD0001"/>
                </a:solidFill>
              </a:rPr>
              <a:t>tả</a:t>
            </a:r>
            <a:r>
              <a:rPr dirty="0" sz="4800" spc="-114">
                <a:solidFill>
                  <a:srgbClr val="AD0001"/>
                </a:solidFill>
              </a:rPr>
              <a:t> </a:t>
            </a:r>
            <a:r>
              <a:rPr dirty="0" sz="4800">
                <a:solidFill>
                  <a:srgbClr val="AD0001"/>
                </a:solidFill>
              </a:rPr>
              <a:t>cảnh</a:t>
            </a:r>
            <a:r>
              <a:rPr dirty="0" sz="4800" spc="-114">
                <a:solidFill>
                  <a:srgbClr val="AD0001"/>
                </a:solidFill>
              </a:rPr>
              <a:t> </a:t>
            </a:r>
            <a:r>
              <a:rPr dirty="0" sz="4800" spc="-20">
                <a:solidFill>
                  <a:srgbClr val="AD0001"/>
                </a:solidFill>
              </a:rPr>
              <a:t>theo </a:t>
            </a:r>
            <a:r>
              <a:rPr dirty="0" sz="4800">
                <a:solidFill>
                  <a:srgbClr val="AD0001"/>
                </a:solidFill>
              </a:rPr>
              <a:t>trình</a:t>
            </a:r>
            <a:r>
              <a:rPr dirty="0" sz="4800" spc="-30">
                <a:solidFill>
                  <a:srgbClr val="AD0001"/>
                </a:solidFill>
              </a:rPr>
              <a:t> </a:t>
            </a:r>
            <a:r>
              <a:rPr dirty="0" sz="4800">
                <a:solidFill>
                  <a:srgbClr val="AD0001"/>
                </a:solidFill>
              </a:rPr>
              <a:t>tự</a:t>
            </a:r>
            <a:r>
              <a:rPr dirty="0" sz="4800" spc="-10">
                <a:solidFill>
                  <a:srgbClr val="AD0001"/>
                </a:solidFill>
              </a:rPr>
              <a:t> </a:t>
            </a:r>
            <a:r>
              <a:rPr dirty="0" sz="4800" spc="-20">
                <a:solidFill>
                  <a:srgbClr val="AD0001"/>
                </a:solidFill>
              </a:rPr>
              <a:t>nào?</a:t>
            </a:r>
            <a:endParaRPr sz="4800"/>
          </a:p>
        </p:txBody>
      </p:sp>
      <p:grpSp>
        <p:nvGrpSpPr>
          <p:cNvPr id="7" name="object 7" descr=""/>
          <p:cNvGrpSpPr/>
          <p:nvPr/>
        </p:nvGrpSpPr>
        <p:grpSpPr>
          <a:xfrm>
            <a:off x="6704456" y="591693"/>
            <a:ext cx="5246370" cy="1704975"/>
            <a:chOff x="6704456" y="591693"/>
            <a:chExt cx="5246370" cy="1704975"/>
          </a:xfrm>
        </p:grpSpPr>
        <p:sp>
          <p:nvSpPr>
            <p:cNvPr id="8" name="object 8" descr=""/>
            <p:cNvSpPr/>
            <p:nvPr/>
          </p:nvSpPr>
          <p:spPr>
            <a:xfrm>
              <a:off x="6733031" y="620268"/>
              <a:ext cx="5189220" cy="1647825"/>
            </a:xfrm>
            <a:custGeom>
              <a:avLst/>
              <a:gdLst/>
              <a:ahLst/>
              <a:cxnLst/>
              <a:rect l="l" t="t" r="r" b="b"/>
              <a:pathLst>
                <a:path w="5189220" h="1647825">
                  <a:moveTo>
                    <a:pt x="4365498" y="0"/>
                  </a:moveTo>
                  <a:lnTo>
                    <a:pt x="823722" y="0"/>
                  </a:lnTo>
                  <a:lnTo>
                    <a:pt x="775323" y="1398"/>
                  </a:lnTo>
                  <a:lnTo>
                    <a:pt x="727661" y="5541"/>
                  </a:lnTo>
                  <a:lnTo>
                    <a:pt x="680812" y="12353"/>
                  </a:lnTo>
                  <a:lnTo>
                    <a:pt x="634854" y="21755"/>
                  </a:lnTo>
                  <a:lnTo>
                    <a:pt x="589865" y="33671"/>
                  </a:lnTo>
                  <a:lnTo>
                    <a:pt x="545920" y="48023"/>
                  </a:lnTo>
                  <a:lnTo>
                    <a:pt x="503098" y="64734"/>
                  </a:lnTo>
                  <a:lnTo>
                    <a:pt x="461476" y="83726"/>
                  </a:lnTo>
                  <a:lnTo>
                    <a:pt x="421131" y="104923"/>
                  </a:lnTo>
                  <a:lnTo>
                    <a:pt x="382141" y="128247"/>
                  </a:lnTo>
                  <a:lnTo>
                    <a:pt x="344582" y="153620"/>
                  </a:lnTo>
                  <a:lnTo>
                    <a:pt x="308532" y="180967"/>
                  </a:lnTo>
                  <a:lnTo>
                    <a:pt x="274068" y="210208"/>
                  </a:lnTo>
                  <a:lnTo>
                    <a:pt x="241268" y="241268"/>
                  </a:lnTo>
                  <a:lnTo>
                    <a:pt x="210208" y="274068"/>
                  </a:lnTo>
                  <a:lnTo>
                    <a:pt x="180967" y="308532"/>
                  </a:lnTo>
                  <a:lnTo>
                    <a:pt x="153620" y="344582"/>
                  </a:lnTo>
                  <a:lnTo>
                    <a:pt x="128247" y="382141"/>
                  </a:lnTo>
                  <a:lnTo>
                    <a:pt x="104923" y="421131"/>
                  </a:lnTo>
                  <a:lnTo>
                    <a:pt x="83726" y="461476"/>
                  </a:lnTo>
                  <a:lnTo>
                    <a:pt x="64734" y="503098"/>
                  </a:lnTo>
                  <a:lnTo>
                    <a:pt x="48023" y="545920"/>
                  </a:lnTo>
                  <a:lnTo>
                    <a:pt x="33671" y="589865"/>
                  </a:lnTo>
                  <a:lnTo>
                    <a:pt x="21755" y="634854"/>
                  </a:lnTo>
                  <a:lnTo>
                    <a:pt x="12353" y="680812"/>
                  </a:lnTo>
                  <a:lnTo>
                    <a:pt x="5541" y="727661"/>
                  </a:lnTo>
                  <a:lnTo>
                    <a:pt x="1398" y="775323"/>
                  </a:lnTo>
                  <a:lnTo>
                    <a:pt x="0" y="823722"/>
                  </a:lnTo>
                  <a:lnTo>
                    <a:pt x="1398" y="872120"/>
                  </a:lnTo>
                  <a:lnTo>
                    <a:pt x="5541" y="919782"/>
                  </a:lnTo>
                  <a:lnTo>
                    <a:pt x="12353" y="966631"/>
                  </a:lnTo>
                  <a:lnTo>
                    <a:pt x="21755" y="1012589"/>
                  </a:lnTo>
                  <a:lnTo>
                    <a:pt x="33671" y="1057578"/>
                  </a:lnTo>
                  <a:lnTo>
                    <a:pt x="48023" y="1101523"/>
                  </a:lnTo>
                  <a:lnTo>
                    <a:pt x="64734" y="1144345"/>
                  </a:lnTo>
                  <a:lnTo>
                    <a:pt x="83726" y="1185967"/>
                  </a:lnTo>
                  <a:lnTo>
                    <a:pt x="104923" y="1226312"/>
                  </a:lnTo>
                  <a:lnTo>
                    <a:pt x="128247" y="1265302"/>
                  </a:lnTo>
                  <a:lnTo>
                    <a:pt x="153620" y="1302861"/>
                  </a:lnTo>
                  <a:lnTo>
                    <a:pt x="180967" y="1338911"/>
                  </a:lnTo>
                  <a:lnTo>
                    <a:pt x="210208" y="1373375"/>
                  </a:lnTo>
                  <a:lnTo>
                    <a:pt x="241268" y="1406175"/>
                  </a:lnTo>
                  <a:lnTo>
                    <a:pt x="274068" y="1437235"/>
                  </a:lnTo>
                  <a:lnTo>
                    <a:pt x="308532" y="1466476"/>
                  </a:lnTo>
                  <a:lnTo>
                    <a:pt x="344582" y="1493823"/>
                  </a:lnTo>
                  <a:lnTo>
                    <a:pt x="382141" y="1519196"/>
                  </a:lnTo>
                  <a:lnTo>
                    <a:pt x="421131" y="1542520"/>
                  </a:lnTo>
                  <a:lnTo>
                    <a:pt x="461476" y="1563717"/>
                  </a:lnTo>
                  <a:lnTo>
                    <a:pt x="503098" y="1582709"/>
                  </a:lnTo>
                  <a:lnTo>
                    <a:pt x="545920" y="1599420"/>
                  </a:lnTo>
                  <a:lnTo>
                    <a:pt x="589865" y="1613772"/>
                  </a:lnTo>
                  <a:lnTo>
                    <a:pt x="634854" y="1625688"/>
                  </a:lnTo>
                  <a:lnTo>
                    <a:pt x="680812" y="1635090"/>
                  </a:lnTo>
                  <a:lnTo>
                    <a:pt x="727661" y="1641902"/>
                  </a:lnTo>
                  <a:lnTo>
                    <a:pt x="775323" y="1646045"/>
                  </a:lnTo>
                  <a:lnTo>
                    <a:pt x="823722" y="1647444"/>
                  </a:lnTo>
                  <a:lnTo>
                    <a:pt x="4365498" y="1647444"/>
                  </a:lnTo>
                  <a:lnTo>
                    <a:pt x="4413896" y="1646045"/>
                  </a:lnTo>
                  <a:lnTo>
                    <a:pt x="4461558" y="1641902"/>
                  </a:lnTo>
                  <a:lnTo>
                    <a:pt x="4508407" y="1635090"/>
                  </a:lnTo>
                  <a:lnTo>
                    <a:pt x="4554365" y="1625688"/>
                  </a:lnTo>
                  <a:lnTo>
                    <a:pt x="4599354" y="1613772"/>
                  </a:lnTo>
                  <a:lnTo>
                    <a:pt x="4643299" y="1599420"/>
                  </a:lnTo>
                  <a:lnTo>
                    <a:pt x="4686121" y="1582709"/>
                  </a:lnTo>
                  <a:lnTo>
                    <a:pt x="4727743" y="1563717"/>
                  </a:lnTo>
                  <a:lnTo>
                    <a:pt x="4768088" y="1542520"/>
                  </a:lnTo>
                  <a:lnTo>
                    <a:pt x="4807078" y="1519196"/>
                  </a:lnTo>
                  <a:lnTo>
                    <a:pt x="4844637" y="1493823"/>
                  </a:lnTo>
                  <a:lnTo>
                    <a:pt x="4880687" y="1466476"/>
                  </a:lnTo>
                  <a:lnTo>
                    <a:pt x="4915151" y="1437235"/>
                  </a:lnTo>
                  <a:lnTo>
                    <a:pt x="4947951" y="1406175"/>
                  </a:lnTo>
                  <a:lnTo>
                    <a:pt x="4979011" y="1373375"/>
                  </a:lnTo>
                  <a:lnTo>
                    <a:pt x="5008252" y="1338911"/>
                  </a:lnTo>
                  <a:lnTo>
                    <a:pt x="5035599" y="1302861"/>
                  </a:lnTo>
                  <a:lnTo>
                    <a:pt x="5060972" y="1265302"/>
                  </a:lnTo>
                  <a:lnTo>
                    <a:pt x="5084296" y="1226312"/>
                  </a:lnTo>
                  <a:lnTo>
                    <a:pt x="5105493" y="1185967"/>
                  </a:lnTo>
                  <a:lnTo>
                    <a:pt x="5124485" y="1144345"/>
                  </a:lnTo>
                  <a:lnTo>
                    <a:pt x="5141196" y="1101523"/>
                  </a:lnTo>
                  <a:lnTo>
                    <a:pt x="5155548" y="1057578"/>
                  </a:lnTo>
                  <a:lnTo>
                    <a:pt x="5167464" y="1012589"/>
                  </a:lnTo>
                  <a:lnTo>
                    <a:pt x="5176866" y="966631"/>
                  </a:lnTo>
                  <a:lnTo>
                    <a:pt x="5183678" y="919782"/>
                  </a:lnTo>
                  <a:lnTo>
                    <a:pt x="5187821" y="872120"/>
                  </a:lnTo>
                  <a:lnTo>
                    <a:pt x="5189220" y="823722"/>
                  </a:lnTo>
                  <a:lnTo>
                    <a:pt x="5187821" y="775323"/>
                  </a:lnTo>
                  <a:lnTo>
                    <a:pt x="5183678" y="727661"/>
                  </a:lnTo>
                  <a:lnTo>
                    <a:pt x="5176866" y="680812"/>
                  </a:lnTo>
                  <a:lnTo>
                    <a:pt x="5167464" y="634854"/>
                  </a:lnTo>
                  <a:lnTo>
                    <a:pt x="5155548" y="589865"/>
                  </a:lnTo>
                  <a:lnTo>
                    <a:pt x="5141196" y="545920"/>
                  </a:lnTo>
                  <a:lnTo>
                    <a:pt x="5124485" y="503098"/>
                  </a:lnTo>
                  <a:lnTo>
                    <a:pt x="5105493" y="461476"/>
                  </a:lnTo>
                  <a:lnTo>
                    <a:pt x="5084296" y="421131"/>
                  </a:lnTo>
                  <a:lnTo>
                    <a:pt x="5060972" y="382141"/>
                  </a:lnTo>
                  <a:lnTo>
                    <a:pt x="5035599" y="344582"/>
                  </a:lnTo>
                  <a:lnTo>
                    <a:pt x="5008252" y="308532"/>
                  </a:lnTo>
                  <a:lnTo>
                    <a:pt x="4979011" y="274068"/>
                  </a:lnTo>
                  <a:lnTo>
                    <a:pt x="4947951" y="241268"/>
                  </a:lnTo>
                  <a:lnTo>
                    <a:pt x="4915151" y="210208"/>
                  </a:lnTo>
                  <a:lnTo>
                    <a:pt x="4880687" y="180967"/>
                  </a:lnTo>
                  <a:lnTo>
                    <a:pt x="4844637" y="153620"/>
                  </a:lnTo>
                  <a:lnTo>
                    <a:pt x="4807078" y="128247"/>
                  </a:lnTo>
                  <a:lnTo>
                    <a:pt x="4768088" y="104923"/>
                  </a:lnTo>
                  <a:lnTo>
                    <a:pt x="4727743" y="83726"/>
                  </a:lnTo>
                  <a:lnTo>
                    <a:pt x="4686121" y="64734"/>
                  </a:lnTo>
                  <a:lnTo>
                    <a:pt x="4643299" y="48023"/>
                  </a:lnTo>
                  <a:lnTo>
                    <a:pt x="4599354" y="33671"/>
                  </a:lnTo>
                  <a:lnTo>
                    <a:pt x="4554365" y="21755"/>
                  </a:lnTo>
                  <a:lnTo>
                    <a:pt x="4508407" y="12353"/>
                  </a:lnTo>
                  <a:lnTo>
                    <a:pt x="4461558" y="5541"/>
                  </a:lnTo>
                  <a:lnTo>
                    <a:pt x="4413896" y="1398"/>
                  </a:lnTo>
                  <a:lnTo>
                    <a:pt x="4365498" y="0"/>
                  </a:lnTo>
                  <a:close/>
                </a:path>
              </a:pathLst>
            </a:custGeom>
            <a:solidFill>
              <a:srgbClr val="FFFFFF">
                <a:alpha val="89802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733031" y="620268"/>
              <a:ext cx="5189220" cy="1647825"/>
            </a:xfrm>
            <a:custGeom>
              <a:avLst/>
              <a:gdLst/>
              <a:ahLst/>
              <a:cxnLst/>
              <a:rect l="l" t="t" r="r" b="b"/>
              <a:pathLst>
                <a:path w="5189220" h="1647825">
                  <a:moveTo>
                    <a:pt x="0" y="823722"/>
                  </a:moveTo>
                  <a:lnTo>
                    <a:pt x="1398" y="775323"/>
                  </a:lnTo>
                  <a:lnTo>
                    <a:pt x="5541" y="727661"/>
                  </a:lnTo>
                  <a:lnTo>
                    <a:pt x="12353" y="680812"/>
                  </a:lnTo>
                  <a:lnTo>
                    <a:pt x="21755" y="634854"/>
                  </a:lnTo>
                  <a:lnTo>
                    <a:pt x="33671" y="589865"/>
                  </a:lnTo>
                  <a:lnTo>
                    <a:pt x="48023" y="545920"/>
                  </a:lnTo>
                  <a:lnTo>
                    <a:pt x="64734" y="503098"/>
                  </a:lnTo>
                  <a:lnTo>
                    <a:pt x="83726" y="461476"/>
                  </a:lnTo>
                  <a:lnTo>
                    <a:pt x="104923" y="421131"/>
                  </a:lnTo>
                  <a:lnTo>
                    <a:pt x="128247" y="382141"/>
                  </a:lnTo>
                  <a:lnTo>
                    <a:pt x="153620" y="344582"/>
                  </a:lnTo>
                  <a:lnTo>
                    <a:pt x="180967" y="308532"/>
                  </a:lnTo>
                  <a:lnTo>
                    <a:pt x="210208" y="274068"/>
                  </a:lnTo>
                  <a:lnTo>
                    <a:pt x="241268" y="241268"/>
                  </a:lnTo>
                  <a:lnTo>
                    <a:pt x="274068" y="210208"/>
                  </a:lnTo>
                  <a:lnTo>
                    <a:pt x="308532" y="180967"/>
                  </a:lnTo>
                  <a:lnTo>
                    <a:pt x="344582" y="153620"/>
                  </a:lnTo>
                  <a:lnTo>
                    <a:pt x="382141" y="128247"/>
                  </a:lnTo>
                  <a:lnTo>
                    <a:pt x="421131" y="104923"/>
                  </a:lnTo>
                  <a:lnTo>
                    <a:pt x="461476" y="83726"/>
                  </a:lnTo>
                  <a:lnTo>
                    <a:pt x="503098" y="64734"/>
                  </a:lnTo>
                  <a:lnTo>
                    <a:pt x="545920" y="48023"/>
                  </a:lnTo>
                  <a:lnTo>
                    <a:pt x="589865" y="33671"/>
                  </a:lnTo>
                  <a:lnTo>
                    <a:pt x="634854" y="21755"/>
                  </a:lnTo>
                  <a:lnTo>
                    <a:pt x="680812" y="12353"/>
                  </a:lnTo>
                  <a:lnTo>
                    <a:pt x="727661" y="5541"/>
                  </a:lnTo>
                  <a:lnTo>
                    <a:pt x="775323" y="1398"/>
                  </a:lnTo>
                  <a:lnTo>
                    <a:pt x="823722" y="0"/>
                  </a:lnTo>
                  <a:lnTo>
                    <a:pt x="4365498" y="0"/>
                  </a:lnTo>
                  <a:lnTo>
                    <a:pt x="4413896" y="1398"/>
                  </a:lnTo>
                  <a:lnTo>
                    <a:pt x="4461558" y="5541"/>
                  </a:lnTo>
                  <a:lnTo>
                    <a:pt x="4508407" y="12353"/>
                  </a:lnTo>
                  <a:lnTo>
                    <a:pt x="4554365" y="21755"/>
                  </a:lnTo>
                  <a:lnTo>
                    <a:pt x="4599354" y="33671"/>
                  </a:lnTo>
                  <a:lnTo>
                    <a:pt x="4643299" y="48023"/>
                  </a:lnTo>
                  <a:lnTo>
                    <a:pt x="4686121" y="64734"/>
                  </a:lnTo>
                  <a:lnTo>
                    <a:pt x="4727743" y="83726"/>
                  </a:lnTo>
                  <a:lnTo>
                    <a:pt x="4768088" y="104923"/>
                  </a:lnTo>
                  <a:lnTo>
                    <a:pt x="4807078" y="128247"/>
                  </a:lnTo>
                  <a:lnTo>
                    <a:pt x="4844637" y="153620"/>
                  </a:lnTo>
                  <a:lnTo>
                    <a:pt x="4880687" y="180967"/>
                  </a:lnTo>
                  <a:lnTo>
                    <a:pt x="4915151" y="210208"/>
                  </a:lnTo>
                  <a:lnTo>
                    <a:pt x="4947951" y="241268"/>
                  </a:lnTo>
                  <a:lnTo>
                    <a:pt x="4979011" y="274068"/>
                  </a:lnTo>
                  <a:lnTo>
                    <a:pt x="5008252" y="308532"/>
                  </a:lnTo>
                  <a:lnTo>
                    <a:pt x="5035599" y="344582"/>
                  </a:lnTo>
                  <a:lnTo>
                    <a:pt x="5060972" y="382141"/>
                  </a:lnTo>
                  <a:lnTo>
                    <a:pt x="5084296" y="421131"/>
                  </a:lnTo>
                  <a:lnTo>
                    <a:pt x="5105493" y="461476"/>
                  </a:lnTo>
                  <a:lnTo>
                    <a:pt x="5124485" y="503098"/>
                  </a:lnTo>
                  <a:lnTo>
                    <a:pt x="5141196" y="545920"/>
                  </a:lnTo>
                  <a:lnTo>
                    <a:pt x="5155548" y="589865"/>
                  </a:lnTo>
                  <a:lnTo>
                    <a:pt x="5167464" y="634854"/>
                  </a:lnTo>
                  <a:lnTo>
                    <a:pt x="5176866" y="680812"/>
                  </a:lnTo>
                  <a:lnTo>
                    <a:pt x="5183678" y="727661"/>
                  </a:lnTo>
                  <a:lnTo>
                    <a:pt x="5187821" y="775323"/>
                  </a:lnTo>
                  <a:lnTo>
                    <a:pt x="5189220" y="823722"/>
                  </a:lnTo>
                  <a:lnTo>
                    <a:pt x="5187821" y="872120"/>
                  </a:lnTo>
                  <a:lnTo>
                    <a:pt x="5183678" y="919782"/>
                  </a:lnTo>
                  <a:lnTo>
                    <a:pt x="5176866" y="966631"/>
                  </a:lnTo>
                  <a:lnTo>
                    <a:pt x="5167464" y="1012589"/>
                  </a:lnTo>
                  <a:lnTo>
                    <a:pt x="5155548" y="1057578"/>
                  </a:lnTo>
                  <a:lnTo>
                    <a:pt x="5141196" y="1101523"/>
                  </a:lnTo>
                  <a:lnTo>
                    <a:pt x="5124485" y="1144345"/>
                  </a:lnTo>
                  <a:lnTo>
                    <a:pt x="5105493" y="1185967"/>
                  </a:lnTo>
                  <a:lnTo>
                    <a:pt x="5084296" y="1226312"/>
                  </a:lnTo>
                  <a:lnTo>
                    <a:pt x="5060972" y="1265302"/>
                  </a:lnTo>
                  <a:lnTo>
                    <a:pt x="5035599" y="1302861"/>
                  </a:lnTo>
                  <a:lnTo>
                    <a:pt x="5008252" y="1338911"/>
                  </a:lnTo>
                  <a:lnTo>
                    <a:pt x="4979011" y="1373375"/>
                  </a:lnTo>
                  <a:lnTo>
                    <a:pt x="4947951" y="1406175"/>
                  </a:lnTo>
                  <a:lnTo>
                    <a:pt x="4915151" y="1437235"/>
                  </a:lnTo>
                  <a:lnTo>
                    <a:pt x="4880687" y="1466476"/>
                  </a:lnTo>
                  <a:lnTo>
                    <a:pt x="4844637" y="1493823"/>
                  </a:lnTo>
                  <a:lnTo>
                    <a:pt x="4807078" y="1519196"/>
                  </a:lnTo>
                  <a:lnTo>
                    <a:pt x="4768088" y="1542520"/>
                  </a:lnTo>
                  <a:lnTo>
                    <a:pt x="4727743" y="1563717"/>
                  </a:lnTo>
                  <a:lnTo>
                    <a:pt x="4686121" y="1582709"/>
                  </a:lnTo>
                  <a:lnTo>
                    <a:pt x="4643299" y="1599420"/>
                  </a:lnTo>
                  <a:lnTo>
                    <a:pt x="4599354" y="1613772"/>
                  </a:lnTo>
                  <a:lnTo>
                    <a:pt x="4554365" y="1625688"/>
                  </a:lnTo>
                  <a:lnTo>
                    <a:pt x="4508407" y="1635090"/>
                  </a:lnTo>
                  <a:lnTo>
                    <a:pt x="4461558" y="1641902"/>
                  </a:lnTo>
                  <a:lnTo>
                    <a:pt x="4413896" y="1646045"/>
                  </a:lnTo>
                  <a:lnTo>
                    <a:pt x="4365498" y="1647444"/>
                  </a:lnTo>
                  <a:lnTo>
                    <a:pt x="823722" y="1647444"/>
                  </a:lnTo>
                  <a:lnTo>
                    <a:pt x="775323" y="1646045"/>
                  </a:lnTo>
                  <a:lnTo>
                    <a:pt x="727661" y="1641902"/>
                  </a:lnTo>
                  <a:lnTo>
                    <a:pt x="680812" y="1635090"/>
                  </a:lnTo>
                  <a:lnTo>
                    <a:pt x="634854" y="1625688"/>
                  </a:lnTo>
                  <a:lnTo>
                    <a:pt x="589865" y="1613772"/>
                  </a:lnTo>
                  <a:lnTo>
                    <a:pt x="545920" y="1599420"/>
                  </a:lnTo>
                  <a:lnTo>
                    <a:pt x="503098" y="1582709"/>
                  </a:lnTo>
                  <a:lnTo>
                    <a:pt x="461476" y="1563717"/>
                  </a:lnTo>
                  <a:lnTo>
                    <a:pt x="421131" y="1542520"/>
                  </a:lnTo>
                  <a:lnTo>
                    <a:pt x="382141" y="1519196"/>
                  </a:lnTo>
                  <a:lnTo>
                    <a:pt x="344582" y="1493823"/>
                  </a:lnTo>
                  <a:lnTo>
                    <a:pt x="308532" y="1466476"/>
                  </a:lnTo>
                  <a:lnTo>
                    <a:pt x="274068" y="1437235"/>
                  </a:lnTo>
                  <a:lnTo>
                    <a:pt x="241268" y="1406175"/>
                  </a:lnTo>
                  <a:lnTo>
                    <a:pt x="210208" y="1373375"/>
                  </a:lnTo>
                  <a:lnTo>
                    <a:pt x="180967" y="1338911"/>
                  </a:lnTo>
                  <a:lnTo>
                    <a:pt x="153620" y="1302861"/>
                  </a:lnTo>
                  <a:lnTo>
                    <a:pt x="128247" y="1265302"/>
                  </a:lnTo>
                  <a:lnTo>
                    <a:pt x="104923" y="1226312"/>
                  </a:lnTo>
                  <a:lnTo>
                    <a:pt x="83726" y="1185967"/>
                  </a:lnTo>
                  <a:lnTo>
                    <a:pt x="64734" y="1144345"/>
                  </a:lnTo>
                  <a:lnTo>
                    <a:pt x="48023" y="1101523"/>
                  </a:lnTo>
                  <a:lnTo>
                    <a:pt x="33671" y="1057578"/>
                  </a:lnTo>
                  <a:lnTo>
                    <a:pt x="21755" y="1012589"/>
                  </a:lnTo>
                  <a:lnTo>
                    <a:pt x="12353" y="966631"/>
                  </a:lnTo>
                  <a:lnTo>
                    <a:pt x="5541" y="919782"/>
                  </a:lnTo>
                  <a:lnTo>
                    <a:pt x="1398" y="872120"/>
                  </a:lnTo>
                  <a:lnTo>
                    <a:pt x="0" y="823722"/>
                  </a:lnTo>
                  <a:close/>
                </a:path>
              </a:pathLst>
            </a:custGeom>
            <a:ln w="571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174483" y="700481"/>
            <a:ext cx="4405630" cy="13684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4400" b="1">
                <a:solidFill>
                  <a:srgbClr val="0000CC"/>
                </a:solidFill>
                <a:latin typeface="Carlito"/>
                <a:cs typeface="Carlito"/>
              </a:rPr>
              <a:t>Tác</a:t>
            </a:r>
            <a:r>
              <a:rPr dirty="0" sz="4400" spc="425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4400" b="1">
                <a:solidFill>
                  <a:srgbClr val="0000CC"/>
                </a:solidFill>
                <a:latin typeface="Carlito"/>
                <a:cs typeface="Carlito"/>
              </a:rPr>
              <a:t>giả</a:t>
            </a:r>
            <a:r>
              <a:rPr dirty="0" sz="4400" spc="409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4400" b="1">
                <a:solidFill>
                  <a:srgbClr val="0000CC"/>
                </a:solidFill>
                <a:latin typeface="Carlito"/>
                <a:cs typeface="Carlito"/>
              </a:rPr>
              <a:t>tả</a:t>
            </a:r>
            <a:r>
              <a:rPr dirty="0" sz="4400" spc="409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4400" b="1">
                <a:solidFill>
                  <a:srgbClr val="0000CC"/>
                </a:solidFill>
                <a:latin typeface="Carlito"/>
                <a:cs typeface="Carlito"/>
              </a:rPr>
              <a:t>từng</a:t>
            </a:r>
            <a:r>
              <a:rPr dirty="0" sz="4400" spc="43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4400" spc="-25" b="1">
                <a:solidFill>
                  <a:srgbClr val="0000CC"/>
                </a:solidFill>
                <a:latin typeface="Carlito"/>
                <a:cs typeface="Carlito"/>
              </a:rPr>
              <a:t>bộ </a:t>
            </a:r>
            <a:r>
              <a:rPr dirty="0" sz="4400" b="1">
                <a:solidFill>
                  <a:srgbClr val="0000CC"/>
                </a:solidFill>
                <a:latin typeface="Carlito"/>
                <a:cs typeface="Carlito"/>
              </a:rPr>
              <a:t>phận</a:t>
            </a:r>
            <a:r>
              <a:rPr dirty="0" sz="4400" spc="-15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4400" b="1">
                <a:solidFill>
                  <a:srgbClr val="0000CC"/>
                </a:solidFill>
                <a:latin typeface="Carlito"/>
                <a:cs typeface="Carlito"/>
              </a:rPr>
              <a:t>của </a:t>
            </a:r>
            <a:r>
              <a:rPr dirty="0" sz="4400" spc="-10" b="1">
                <a:solidFill>
                  <a:srgbClr val="0000CC"/>
                </a:solidFill>
                <a:latin typeface="Carlito"/>
                <a:cs typeface="Carlito"/>
              </a:rPr>
              <a:t>cảnh.</a:t>
            </a:r>
            <a:endParaRPr sz="4400">
              <a:latin typeface="Carlito"/>
              <a:cs typeface="Carlito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531" y="2465825"/>
            <a:ext cx="12028930" cy="4392168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9511093" y="4196905"/>
            <a:ext cx="1660525" cy="59499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6669" rIns="0" bIns="0" rtlCol="0" vert="horz">
            <a:spAutoFit/>
          </a:bodyPr>
          <a:lstStyle/>
          <a:p>
            <a:pPr marL="109220">
              <a:lnSpc>
                <a:spcPct val="100000"/>
              </a:lnSpc>
              <a:spcBef>
                <a:spcPts val="209"/>
              </a:spcBef>
            </a:pPr>
            <a:r>
              <a:rPr dirty="0" sz="3200">
                <a:solidFill>
                  <a:srgbClr val="FF0000"/>
                </a:solidFill>
                <a:latin typeface="Carlito"/>
                <a:cs typeface="Carlito"/>
              </a:rPr>
              <a:t>Bên</a:t>
            </a:r>
            <a:r>
              <a:rPr dirty="0" sz="3200" spc="-25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spc="-20">
                <a:solidFill>
                  <a:srgbClr val="FF0000"/>
                </a:solidFill>
                <a:latin typeface="Carlito"/>
                <a:cs typeface="Carlito"/>
              </a:rPr>
              <a:t>phải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387649" y="5013769"/>
            <a:ext cx="2013585" cy="59372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5400" rIns="0" bIns="0" rtlCol="0" vert="horz">
            <a:spAutoFit/>
          </a:bodyPr>
          <a:lstStyle/>
          <a:p>
            <a:pPr marL="151765">
              <a:lnSpc>
                <a:spcPct val="100000"/>
              </a:lnSpc>
              <a:spcBef>
                <a:spcPts val="200"/>
              </a:spcBef>
            </a:pPr>
            <a:r>
              <a:rPr dirty="0" sz="3200" spc="-20">
                <a:solidFill>
                  <a:srgbClr val="FF0000"/>
                </a:solidFill>
                <a:latin typeface="Carlito"/>
                <a:cs typeface="Carlito"/>
              </a:rPr>
              <a:t>Trước</a:t>
            </a:r>
            <a:r>
              <a:rPr dirty="0" sz="3200" spc="-13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spc="-25">
                <a:solidFill>
                  <a:srgbClr val="FF0000"/>
                </a:solidFill>
                <a:latin typeface="Carlito"/>
                <a:cs typeface="Carlito"/>
              </a:rPr>
              <a:t>mặt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291637" y="5829109"/>
            <a:ext cx="2396490" cy="59499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26034" rIns="0" bIns="0" rtlCol="0" vert="horz">
            <a:spAutoFit/>
          </a:bodyPr>
          <a:lstStyle/>
          <a:p>
            <a:pPr marL="257175">
              <a:lnSpc>
                <a:spcPct val="100000"/>
              </a:lnSpc>
              <a:spcBef>
                <a:spcPts val="204"/>
              </a:spcBef>
            </a:pPr>
            <a:r>
              <a:rPr dirty="0" sz="3200">
                <a:solidFill>
                  <a:srgbClr val="FF0000"/>
                </a:solidFill>
                <a:latin typeface="Carlito"/>
                <a:cs typeface="Carlito"/>
              </a:rPr>
              <a:t>Nhìn</a:t>
            </a:r>
            <a:r>
              <a:rPr dirty="0" sz="3200" spc="-45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spc="-345">
                <a:solidFill>
                  <a:srgbClr val="FF0000"/>
                </a:solidFill>
                <a:latin typeface="Carlito"/>
                <a:cs typeface="Carlito"/>
              </a:rPr>
              <a:t>xuống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13816" y="0"/>
            <a:ext cx="11565890" cy="6602095"/>
            <a:chOff x="313816" y="0"/>
            <a:chExt cx="11565890" cy="660209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816" y="257429"/>
              <a:ext cx="11565890" cy="634466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8387" y="0"/>
              <a:ext cx="601980" cy="1222248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897127" y="207619"/>
            <a:ext cx="10400665" cy="5466715"/>
          </a:xfrm>
          <a:prstGeom prst="rect">
            <a:avLst/>
          </a:prstGeom>
        </p:spPr>
        <p:txBody>
          <a:bodyPr wrap="square" lIns="0" tIns="249555" rIns="0" bIns="0" rtlCol="0" vert="horz">
            <a:spAutoFit/>
          </a:bodyPr>
          <a:lstStyle/>
          <a:p>
            <a:pPr algn="just" marL="930910">
              <a:lnSpc>
                <a:spcPct val="100000"/>
              </a:lnSpc>
              <a:spcBef>
                <a:spcPts val="1965"/>
              </a:spcBef>
            </a:pPr>
            <a:r>
              <a:rPr dirty="0" sz="3200" b="1">
                <a:solidFill>
                  <a:srgbClr val="FD0B5A"/>
                </a:solidFill>
                <a:latin typeface="Carlito"/>
                <a:cs typeface="Carlito"/>
              </a:rPr>
              <a:t>Đọc</a:t>
            </a:r>
            <a:r>
              <a:rPr dirty="0" sz="3200" spc="-35" b="1">
                <a:solidFill>
                  <a:srgbClr val="FD0B5A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D0B5A"/>
                </a:solidFill>
                <a:latin typeface="Carlito"/>
                <a:cs typeface="Carlito"/>
              </a:rPr>
              <a:t>đoạn</a:t>
            </a:r>
            <a:r>
              <a:rPr dirty="0" sz="3200" spc="-25" b="1">
                <a:solidFill>
                  <a:srgbClr val="FD0B5A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D0B5A"/>
                </a:solidFill>
                <a:latin typeface="Carlito"/>
                <a:cs typeface="Carlito"/>
              </a:rPr>
              <a:t>văn</a:t>
            </a:r>
            <a:r>
              <a:rPr dirty="0" sz="3200" spc="-60" b="1">
                <a:solidFill>
                  <a:srgbClr val="FD0B5A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D0B5A"/>
                </a:solidFill>
                <a:latin typeface="Carlito"/>
                <a:cs typeface="Carlito"/>
              </a:rPr>
              <a:t>sau</a:t>
            </a:r>
            <a:r>
              <a:rPr dirty="0" sz="3200" spc="-35" b="1">
                <a:solidFill>
                  <a:srgbClr val="FD0B5A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D0B5A"/>
                </a:solidFill>
                <a:latin typeface="Carlito"/>
                <a:cs typeface="Carlito"/>
              </a:rPr>
              <a:t>và</a:t>
            </a:r>
            <a:r>
              <a:rPr dirty="0" sz="3200" spc="-60" b="1">
                <a:solidFill>
                  <a:srgbClr val="FD0B5A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D0B5A"/>
                </a:solidFill>
                <a:latin typeface="Carlito"/>
                <a:cs typeface="Carlito"/>
              </a:rPr>
              <a:t>thực</a:t>
            </a:r>
            <a:r>
              <a:rPr dirty="0" sz="3200" spc="-20" b="1">
                <a:solidFill>
                  <a:srgbClr val="FD0B5A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D0B5A"/>
                </a:solidFill>
                <a:latin typeface="Carlito"/>
                <a:cs typeface="Carlito"/>
              </a:rPr>
              <a:t>hiện</a:t>
            </a:r>
            <a:r>
              <a:rPr dirty="0" sz="3200" spc="-20" b="1">
                <a:solidFill>
                  <a:srgbClr val="FD0B5A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D0B5A"/>
                </a:solidFill>
                <a:latin typeface="Carlito"/>
                <a:cs typeface="Carlito"/>
              </a:rPr>
              <a:t>yêu</a:t>
            </a:r>
            <a:r>
              <a:rPr dirty="0" sz="3200" spc="-55" b="1">
                <a:solidFill>
                  <a:srgbClr val="FD0B5A"/>
                </a:solidFill>
                <a:latin typeface="Carlito"/>
                <a:cs typeface="Carlito"/>
              </a:rPr>
              <a:t> </a:t>
            </a:r>
            <a:r>
              <a:rPr dirty="0" sz="3200" spc="-20" b="1">
                <a:solidFill>
                  <a:srgbClr val="FD0B5A"/>
                </a:solidFill>
                <a:latin typeface="Carlito"/>
                <a:cs typeface="Carlito"/>
              </a:rPr>
              <a:t>cầu:</a:t>
            </a:r>
            <a:endParaRPr sz="3200">
              <a:latin typeface="Carlito"/>
              <a:cs typeface="Carlito"/>
            </a:endParaRPr>
          </a:p>
          <a:p>
            <a:pPr algn="just" marL="12700" marR="7620" indent="914400">
              <a:lnSpc>
                <a:spcPct val="100000"/>
              </a:lnSpc>
              <a:spcBef>
                <a:spcPts val="1865"/>
              </a:spcBef>
            </a:pPr>
            <a:r>
              <a:rPr dirty="0" sz="3200" spc="-505">
                <a:latin typeface="Carlito"/>
                <a:cs typeface="Carlito"/>
              </a:rPr>
              <a:t>Diệu</a:t>
            </a:r>
            <a:r>
              <a:rPr dirty="0" sz="3200" spc="4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kì</a:t>
            </a:r>
            <a:r>
              <a:rPr dirty="0" sz="3200" spc="46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thay</a:t>
            </a:r>
            <a:r>
              <a:rPr dirty="0" sz="3200" spc="45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trong</a:t>
            </a:r>
            <a:r>
              <a:rPr dirty="0" sz="3200" spc="46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một</a:t>
            </a:r>
            <a:r>
              <a:rPr dirty="0" sz="3200" spc="46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ngày,</a:t>
            </a:r>
            <a:r>
              <a:rPr dirty="0" sz="3200" spc="45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Cửa</a:t>
            </a:r>
            <a:r>
              <a:rPr dirty="0" sz="3200" spc="45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Tùng</a:t>
            </a:r>
            <a:r>
              <a:rPr dirty="0" sz="3200" spc="46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có</a:t>
            </a:r>
            <a:r>
              <a:rPr dirty="0" sz="3200" spc="45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ba</a:t>
            </a:r>
            <a:r>
              <a:rPr dirty="0" sz="3200" spc="459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sắc</a:t>
            </a:r>
            <a:r>
              <a:rPr dirty="0" sz="3200" spc="465">
                <a:latin typeface="Carlito"/>
                <a:cs typeface="Carlito"/>
              </a:rPr>
              <a:t> </a:t>
            </a:r>
            <a:r>
              <a:rPr dirty="0" sz="3200" spc="-305">
                <a:latin typeface="Carlito"/>
                <a:cs typeface="Carlito"/>
              </a:rPr>
              <a:t>màu </a:t>
            </a:r>
            <a:r>
              <a:rPr dirty="0" sz="3200">
                <a:latin typeface="Carlito"/>
                <a:cs typeface="Carlito"/>
              </a:rPr>
              <a:t>nước</a:t>
            </a:r>
            <a:r>
              <a:rPr dirty="0" sz="3200" spc="5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biển.</a:t>
            </a:r>
            <a:r>
              <a:rPr dirty="0" sz="3200" spc="56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Bình</a:t>
            </a:r>
            <a:r>
              <a:rPr dirty="0" sz="3200" spc="57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minh,</a:t>
            </a:r>
            <a:r>
              <a:rPr dirty="0" sz="3200" spc="57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mặt</a:t>
            </a:r>
            <a:r>
              <a:rPr dirty="0" sz="3200" spc="5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trời</a:t>
            </a:r>
            <a:r>
              <a:rPr dirty="0" sz="3200" spc="57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như</a:t>
            </a:r>
            <a:r>
              <a:rPr dirty="0" sz="3200" spc="555">
                <a:latin typeface="Carlito"/>
                <a:cs typeface="Carlito"/>
              </a:rPr>
              <a:t> </a:t>
            </a:r>
            <a:r>
              <a:rPr dirty="0" sz="3200" spc="-415">
                <a:latin typeface="Carlito"/>
                <a:cs typeface="Carlito"/>
              </a:rPr>
              <a:t>chiếc</a:t>
            </a:r>
            <a:r>
              <a:rPr dirty="0" sz="3200" spc="55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thau</a:t>
            </a:r>
            <a:r>
              <a:rPr dirty="0" sz="3200" spc="56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đồng</a:t>
            </a:r>
            <a:r>
              <a:rPr dirty="0" sz="3200" spc="5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đỏ</a:t>
            </a:r>
            <a:r>
              <a:rPr dirty="0" sz="3200" spc="575">
                <a:latin typeface="Carlito"/>
                <a:cs typeface="Carlito"/>
              </a:rPr>
              <a:t> </a:t>
            </a:r>
            <a:r>
              <a:rPr dirty="0" sz="3200" spc="-1415">
                <a:latin typeface="Carlito"/>
                <a:cs typeface="Carlito"/>
              </a:rPr>
              <a:t>ối</a:t>
            </a:r>
            <a:r>
              <a:rPr dirty="0" sz="3200" spc="-459">
                <a:latin typeface="Carlito"/>
                <a:cs typeface="Carlito"/>
              </a:rPr>
              <a:t> chiếu</a:t>
            </a:r>
            <a:r>
              <a:rPr dirty="0" sz="3200" spc="275">
                <a:latin typeface="Carlito"/>
                <a:cs typeface="Carlito"/>
              </a:rPr>
              <a:t> </a:t>
            </a:r>
            <a:r>
              <a:rPr dirty="0" sz="3200" spc="-470">
                <a:latin typeface="Carlito"/>
                <a:cs typeface="Carlito"/>
              </a:rPr>
              <a:t>xuống</a:t>
            </a:r>
            <a:r>
              <a:rPr dirty="0" sz="3200" spc="29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mặt</a:t>
            </a:r>
            <a:r>
              <a:rPr dirty="0" sz="3200" spc="-18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biển,</a:t>
            </a:r>
            <a:r>
              <a:rPr dirty="0" sz="3200" spc="-18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nước</a:t>
            </a:r>
            <a:r>
              <a:rPr dirty="0" sz="3200" spc="-10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biển</a:t>
            </a:r>
            <a:r>
              <a:rPr dirty="0" sz="3200" spc="6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nhuộm</a:t>
            </a:r>
            <a:r>
              <a:rPr dirty="0" sz="3200" spc="7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màu</a:t>
            </a:r>
            <a:r>
              <a:rPr dirty="0" sz="3200" spc="8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hồng</a:t>
            </a:r>
            <a:r>
              <a:rPr dirty="0" sz="3200" spc="85">
                <a:latin typeface="Carlito"/>
                <a:cs typeface="Carlito"/>
              </a:rPr>
              <a:t> </a:t>
            </a:r>
            <a:r>
              <a:rPr dirty="0" sz="3200" spc="-475">
                <a:latin typeface="Carlito"/>
                <a:cs typeface="Carlito"/>
              </a:rPr>
              <a:t>nhạt.</a:t>
            </a:r>
            <a:r>
              <a:rPr dirty="0" sz="3200" spc="290">
                <a:latin typeface="Carlito"/>
                <a:cs typeface="Carlito"/>
              </a:rPr>
              <a:t> </a:t>
            </a:r>
            <a:r>
              <a:rPr dirty="0" sz="3200" spc="-525">
                <a:latin typeface="Carlito"/>
                <a:cs typeface="Carlito"/>
              </a:rPr>
              <a:t>Trưa,</a:t>
            </a:r>
            <a:r>
              <a:rPr dirty="0" sz="3200">
                <a:latin typeface="Carlito"/>
                <a:cs typeface="Carlito"/>
              </a:rPr>
              <a:t> nước</a:t>
            </a:r>
            <a:r>
              <a:rPr dirty="0" sz="3200" spc="-10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biển</a:t>
            </a:r>
            <a:r>
              <a:rPr dirty="0" sz="3200" spc="-3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xanh</a:t>
            </a:r>
            <a:r>
              <a:rPr dirty="0" sz="3200" spc="-4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lơ</a:t>
            </a:r>
            <a:r>
              <a:rPr dirty="0" sz="3200" spc="-4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và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khi</a:t>
            </a:r>
            <a:r>
              <a:rPr dirty="0" sz="3200" spc="-55">
                <a:latin typeface="Carlito"/>
                <a:cs typeface="Carlito"/>
              </a:rPr>
              <a:t> </a:t>
            </a:r>
            <a:r>
              <a:rPr dirty="0" sz="3200" spc="-420">
                <a:latin typeface="Carlito"/>
                <a:cs typeface="Carlito"/>
              </a:rPr>
              <a:t>chiều</a:t>
            </a:r>
            <a:r>
              <a:rPr dirty="0" sz="3200" spc="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tà</a:t>
            </a:r>
            <a:r>
              <a:rPr dirty="0" sz="3200" spc="-4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thì</a:t>
            </a:r>
            <a:r>
              <a:rPr dirty="0" sz="3200" spc="-4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đổi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sang</a:t>
            </a:r>
            <a:r>
              <a:rPr dirty="0" sz="3200" spc="-4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màu</a:t>
            </a:r>
            <a:r>
              <a:rPr dirty="0" sz="3200" spc="-25">
                <a:latin typeface="Carlito"/>
                <a:cs typeface="Carlito"/>
              </a:rPr>
              <a:t> </a:t>
            </a:r>
            <a:r>
              <a:rPr dirty="0" sz="3200">
                <a:latin typeface="Carlito"/>
                <a:cs typeface="Carlito"/>
              </a:rPr>
              <a:t>xanh</a:t>
            </a:r>
            <a:r>
              <a:rPr dirty="0" sz="3200" spc="-50">
                <a:latin typeface="Carlito"/>
                <a:cs typeface="Carlito"/>
              </a:rPr>
              <a:t> </a:t>
            </a:r>
            <a:r>
              <a:rPr dirty="0" sz="3200" spc="-20">
                <a:latin typeface="Carlito"/>
                <a:cs typeface="Carlito"/>
              </a:rPr>
              <a:t>lục.</a:t>
            </a:r>
            <a:endParaRPr sz="3200">
              <a:latin typeface="Carlito"/>
              <a:cs typeface="Carlito"/>
            </a:endParaRPr>
          </a:p>
          <a:p>
            <a:pPr algn="ctr" marL="979169">
              <a:lnSpc>
                <a:spcPct val="100000"/>
              </a:lnSpc>
              <a:spcBef>
                <a:spcPts val="1200"/>
              </a:spcBef>
            </a:pPr>
            <a:r>
              <a:rPr dirty="0" sz="2000" i="1">
                <a:latin typeface="Arial"/>
                <a:cs typeface="Arial"/>
              </a:rPr>
              <a:t>Theo</a:t>
            </a:r>
            <a:r>
              <a:rPr dirty="0" sz="2000" spc="-2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Thuỵ</a:t>
            </a:r>
            <a:r>
              <a:rPr dirty="0" sz="2000" spc="-15" i="1">
                <a:latin typeface="Arial"/>
                <a:cs typeface="Arial"/>
              </a:rPr>
              <a:t> </a:t>
            </a:r>
            <a:r>
              <a:rPr dirty="0" sz="2000" spc="-10" i="1">
                <a:latin typeface="Arial"/>
                <a:cs typeface="Arial"/>
              </a:rPr>
              <a:t>Chương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25"/>
              </a:spcBef>
            </a:pPr>
            <a:endParaRPr sz="2000">
              <a:latin typeface="Arial"/>
              <a:cs typeface="Arial"/>
            </a:endParaRPr>
          </a:p>
          <a:p>
            <a:pPr marL="462915" indent="-450215">
              <a:lnSpc>
                <a:spcPct val="100000"/>
              </a:lnSpc>
              <a:buAutoNum type="alphaLcPeriod"/>
              <a:tabLst>
                <a:tab pos="462915" algn="l"/>
              </a:tabLst>
            </a:pPr>
            <a:r>
              <a:rPr dirty="0" sz="3600" spc="-55" b="1">
                <a:solidFill>
                  <a:srgbClr val="0000CC"/>
                </a:solidFill>
                <a:latin typeface="Carlito"/>
                <a:cs typeface="Carlito"/>
              </a:rPr>
              <a:t>Tác</a:t>
            </a:r>
            <a:r>
              <a:rPr dirty="0" sz="3600" spc="-7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00CC"/>
                </a:solidFill>
                <a:latin typeface="Carlito"/>
                <a:cs typeface="Carlito"/>
              </a:rPr>
              <a:t>giả</a:t>
            </a:r>
            <a:r>
              <a:rPr dirty="0" sz="3600" spc="-75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00CC"/>
                </a:solidFill>
                <a:latin typeface="Carlito"/>
                <a:cs typeface="Carlito"/>
              </a:rPr>
              <a:t>tả</a:t>
            </a:r>
            <a:r>
              <a:rPr dirty="0" sz="3600" spc="-75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00CC"/>
                </a:solidFill>
                <a:latin typeface="Carlito"/>
                <a:cs typeface="Carlito"/>
              </a:rPr>
              <a:t>cảnh</a:t>
            </a:r>
            <a:r>
              <a:rPr dirty="0" sz="3600" spc="-7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00CC"/>
                </a:solidFill>
                <a:latin typeface="Carlito"/>
                <a:cs typeface="Carlito"/>
              </a:rPr>
              <a:t>biển</a:t>
            </a:r>
            <a:r>
              <a:rPr dirty="0" sz="3600" spc="-65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00CC"/>
                </a:solidFill>
                <a:latin typeface="Carlito"/>
                <a:cs typeface="Carlito"/>
              </a:rPr>
              <a:t>Cửa</a:t>
            </a:r>
            <a:r>
              <a:rPr dirty="0" sz="3600" spc="-10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spc="-20" b="1">
                <a:solidFill>
                  <a:srgbClr val="0000CC"/>
                </a:solidFill>
                <a:latin typeface="Carlito"/>
                <a:cs typeface="Carlito"/>
              </a:rPr>
              <a:t>Tùng</a:t>
            </a:r>
            <a:r>
              <a:rPr dirty="0" sz="3600" spc="-65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00CC"/>
                </a:solidFill>
                <a:latin typeface="Carlito"/>
                <a:cs typeface="Carlito"/>
              </a:rPr>
              <a:t>theo</a:t>
            </a:r>
            <a:r>
              <a:rPr dirty="0" sz="3600" spc="-65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00CC"/>
                </a:solidFill>
                <a:latin typeface="Carlito"/>
                <a:cs typeface="Carlito"/>
              </a:rPr>
              <a:t>trình</a:t>
            </a:r>
            <a:r>
              <a:rPr dirty="0" sz="3600" spc="-7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00CC"/>
                </a:solidFill>
                <a:latin typeface="Carlito"/>
                <a:cs typeface="Carlito"/>
              </a:rPr>
              <a:t>tự</a:t>
            </a:r>
            <a:r>
              <a:rPr dirty="0" sz="3600" spc="-85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spc="-20" b="1">
                <a:solidFill>
                  <a:srgbClr val="0000CC"/>
                </a:solidFill>
                <a:latin typeface="Carlito"/>
                <a:cs typeface="Carlito"/>
              </a:rPr>
              <a:t>nào?</a:t>
            </a:r>
            <a:endParaRPr sz="3600">
              <a:latin typeface="Carlito"/>
              <a:cs typeface="Carlito"/>
            </a:endParaRPr>
          </a:p>
          <a:p>
            <a:pPr marL="12700" marR="5080" indent="477520">
              <a:lnSpc>
                <a:spcPts val="4350"/>
              </a:lnSpc>
              <a:spcBef>
                <a:spcPts val="65"/>
              </a:spcBef>
              <a:buAutoNum type="alphaLcPeriod"/>
              <a:tabLst>
                <a:tab pos="490220" algn="l"/>
              </a:tabLst>
            </a:pPr>
            <a:r>
              <a:rPr dirty="0" sz="3600" b="1">
                <a:solidFill>
                  <a:srgbClr val="0000CC"/>
                </a:solidFill>
                <a:latin typeface="Carlito"/>
                <a:cs typeface="Carlito"/>
              </a:rPr>
              <a:t>Theo em,</a:t>
            </a:r>
            <a:r>
              <a:rPr dirty="0" sz="3600" spc="2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00CC"/>
                </a:solidFill>
                <a:latin typeface="Carlito"/>
                <a:cs typeface="Carlito"/>
              </a:rPr>
              <a:t>trình</a:t>
            </a:r>
            <a:r>
              <a:rPr dirty="0" sz="3600" spc="25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00CC"/>
                </a:solidFill>
                <a:latin typeface="Carlito"/>
                <a:cs typeface="Carlito"/>
              </a:rPr>
              <a:t>tự</a:t>
            </a:r>
            <a:r>
              <a:rPr dirty="0" sz="3600" spc="3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00CC"/>
                </a:solidFill>
                <a:latin typeface="Carlito"/>
                <a:cs typeface="Carlito"/>
              </a:rPr>
              <a:t>miêu</a:t>
            </a:r>
            <a:r>
              <a:rPr dirty="0" sz="3600" spc="3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00CC"/>
                </a:solidFill>
                <a:latin typeface="Carlito"/>
                <a:cs typeface="Carlito"/>
              </a:rPr>
              <a:t>tả</a:t>
            </a:r>
            <a:r>
              <a:rPr dirty="0" sz="3600" spc="35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00CC"/>
                </a:solidFill>
                <a:latin typeface="Carlito"/>
                <a:cs typeface="Carlito"/>
              </a:rPr>
              <a:t>ấy</a:t>
            </a:r>
            <a:r>
              <a:rPr dirty="0" sz="3600" spc="15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00CC"/>
                </a:solidFill>
                <a:latin typeface="Carlito"/>
                <a:cs typeface="Carlito"/>
              </a:rPr>
              <a:t>có</a:t>
            </a:r>
            <a:r>
              <a:rPr dirty="0" sz="3600" spc="3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00CC"/>
                </a:solidFill>
                <a:latin typeface="Carlito"/>
                <a:cs typeface="Carlito"/>
              </a:rPr>
              <a:t>phù</a:t>
            </a:r>
            <a:r>
              <a:rPr dirty="0" sz="3600" spc="3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spc="-675" b="1">
                <a:solidFill>
                  <a:srgbClr val="0000CC"/>
                </a:solidFill>
                <a:latin typeface="Carlito"/>
                <a:cs typeface="Carlito"/>
              </a:rPr>
              <a:t>hợp</a:t>
            </a:r>
            <a:r>
              <a:rPr dirty="0" sz="3600" spc="7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00CC"/>
                </a:solidFill>
                <a:latin typeface="Carlito"/>
                <a:cs typeface="Carlito"/>
              </a:rPr>
              <a:t>để</a:t>
            </a:r>
            <a:r>
              <a:rPr dirty="0" sz="3600" spc="3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00CC"/>
                </a:solidFill>
                <a:latin typeface="Carlito"/>
                <a:cs typeface="Carlito"/>
              </a:rPr>
              <a:t>tả</a:t>
            </a:r>
            <a:r>
              <a:rPr dirty="0" sz="3600" spc="3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spc="-280" b="1">
                <a:solidFill>
                  <a:srgbClr val="0000CC"/>
                </a:solidFill>
                <a:latin typeface="Carlito"/>
                <a:cs typeface="Carlito"/>
              </a:rPr>
              <a:t>cảnh </a:t>
            </a:r>
            <a:r>
              <a:rPr dirty="0" sz="3600" b="1">
                <a:solidFill>
                  <a:srgbClr val="0000CC"/>
                </a:solidFill>
                <a:latin typeface="Carlito"/>
                <a:cs typeface="Carlito"/>
              </a:rPr>
              <a:t>biển</a:t>
            </a:r>
            <a:r>
              <a:rPr dirty="0" sz="3600" spc="-65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00CC"/>
                </a:solidFill>
                <a:latin typeface="Carlito"/>
                <a:cs typeface="Carlito"/>
              </a:rPr>
              <a:t>Cửa</a:t>
            </a:r>
            <a:r>
              <a:rPr dirty="0" sz="3600" spc="-10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spc="-20" b="1">
                <a:solidFill>
                  <a:srgbClr val="0000CC"/>
                </a:solidFill>
                <a:latin typeface="Carlito"/>
                <a:cs typeface="Carlito"/>
              </a:rPr>
              <a:t>Tùng</a:t>
            </a:r>
            <a:r>
              <a:rPr dirty="0" sz="3600" spc="-65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00CC"/>
                </a:solidFill>
                <a:latin typeface="Carlito"/>
                <a:cs typeface="Carlito"/>
              </a:rPr>
              <a:t>không?</a:t>
            </a:r>
            <a:r>
              <a:rPr dirty="0" sz="3600" spc="-6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spc="50" b="1">
                <a:solidFill>
                  <a:srgbClr val="0000CC"/>
                </a:solidFill>
                <a:latin typeface="Carlito"/>
                <a:cs typeface="Carlito"/>
              </a:rPr>
              <a:t>Vì</a:t>
            </a:r>
            <a:r>
              <a:rPr dirty="0" sz="3600" spc="-75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600" spc="-20" b="1">
                <a:solidFill>
                  <a:srgbClr val="0000CC"/>
                </a:solidFill>
                <a:latin typeface="Carlito"/>
                <a:cs typeface="Carlito"/>
              </a:rPr>
              <a:t>sao?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38100">
              <a:lnSpc>
                <a:spcPct val="100000"/>
              </a:lnSpc>
              <a:spcBef>
                <a:spcPts val="100"/>
              </a:spcBef>
            </a:pPr>
            <a:r>
              <a:rPr dirty="0"/>
              <a:t>HS</a:t>
            </a:r>
            <a:r>
              <a:rPr dirty="0" spc="-30"/>
              <a:t> </a:t>
            </a:r>
            <a:r>
              <a:rPr dirty="0"/>
              <a:t>thảo</a:t>
            </a:r>
            <a:r>
              <a:rPr dirty="0" spc="-30"/>
              <a:t> </a:t>
            </a:r>
            <a:r>
              <a:rPr dirty="0" spc="-20"/>
              <a:t>luận </a:t>
            </a:r>
            <a:r>
              <a:rPr dirty="0"/>
              <a:t>trong</a:t>
            </a:r>
            <a:r>
              <a:rPr dirty="0" spc="-90"/>
              <a:t> </a:t>
            </a:r>
            <a:r>
              <a:rPr dirty="0"/>
              <a:t>nhóm</a:t>
            </a:r>
            <a:r>
              <a:rPr dirty="0" spc="-45"/>
              <a:t> </a:t>
            </a:r>
            <a:r>
              <a:rPr dirty="0" spc="-50"/>
              <a:t>4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746759" y="2420111"/>
            <a:ext cx="10675620" cy="4142740"/>
            <a:chOff x="746759" y="2420111"/>
            <a:chExt cx="10675620" cy="414274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59" y="2420111"/>
              <a:ext cx="2592324" cy="414223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7259" y="2420111"/>
              <a:ext cx="2865120" cy="41422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39084" y="2673095"/>
            <a:ext cx="3965448" cy="151180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93335" y="4765547"/>
            <a:ext cx="3965448" cy="151180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6759" y="2420111"/>
            <a:ext cx="2592324" cy="4142231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769619" y="324611"/>
            <a:ext cx="10864850" cy="6238240"/>
            <a:chOff x="769619" y="324611"/>
            <a:chExt cx="10864850" cy="6238240"/>
          </a:xfrm>
        </p:grpSpPr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7260" y="2420111"/>
              <a:ext cx="2865120" cy="414223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9619" y="324611"/>
              <a:ext cx="10864596" cy="23530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7113"/>
            <a:ext cx="6095999" cy="631088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103782" y="1717929"/>
            <a:ext cx="3364865" cy="2169795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algn="just" marL="12700" marR="6350" indent="486409">
              <a:lnSpc>
                <a:spcPct val="101299"/>
              </a:lnSpc>
              <a:spcBef>
                <a:spcPts val="50"/>
              </a:spcBef>
              <a:buAutoNum type="alphaLcPeriod"/>
              <a:tabLst>
                <a:tab pos="499109" algn="l"/>
              </a:tabLst>
            </a:pPr>
            <a:r>
              <a:rPr dirty="0" sz="2800" b="1">
                <a:solidFill>
                  <a:srgbClr val="0000CC"/>
                </a:solidFill>
                <a:latin typeface="Arial"/>
                <a:cs typeface="Arial"/>
              </a:rPr>
              <a:t>Tác</a:t>
            </a:r>
            <a:r>
              <a:rPr dirty="0" sz="2800" spc="695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CC"/>
                </a:solidFill>
                <a:latin typeface="Arial"/>
                <a:cs typeface="Arial"/>
              </a:rPr>
              <a:t>giả</a:t>
            </a:r>
            <a:r>
              <a:rPr dirty="0" sz="2800" spc="690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CC"/>
                </a:solidFill>
                <a:latin typeface="Arial"/>
                <a:cs typeface="Arial"/>
              </a:rPr>
              <a:t>tả</a:t>
            </a:r>
            <a:r>
              <a:rPr dirty="0" sz="2800" spc="685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2800" spc="-20" b="1">
                <a:solidFill>
                  <a:srgbClr val="0000CC"/>
                </a:solidFill>
                <a:latin typeface="Arial"/>
                <a:cs typeface="Arial"/>
              </a:rPr>
              <a:t>cảnh </a:t>
            </a:r>
            <a:r>
              <a:rPr dirty="0" sz="2800" b="1">
                <a:solidFill>
                  <a:srgbClr val="0000CC"/>
                </a:solidFill>
                <a:latin typeface="Arial"/>
                <a:cs typeface="Arial"/>
              </a:rPr>
              <a:t>biển</a:t>
            </a:r>
            <a:r>
              <a:rPr dirty="0" sz="2800" spc="540" b="1">
                <a:solidFill>
                  <a:srgbClr val="0000CC"/>
                </a:solidFill>
                <a:latin typeface="Arial"/>
                <a:cs typeface="Arial"/>
              </a:rPr>
              <a:t>   </a:t>
            </a:r>
            <a:r>
              <a:rPr dirty="0" sz="2800" b="1">
                <a:solidFill>
                  <a:srgbClr val="0000CC"/>
                </a:solidFill>
                <a:latin typeface="Arial"/>
                <a:cs typeface="Arial"/>
              </a:rPr>
              <a:t>Cửa</a:t>
            </a:r>
            <a:r>
              <a:rPr dirty="0" sz="2800" spc="545" b="1">
                <a:solidFill>
                  <a:srgbClr val="0000CC"/>
                </a:solidFill>
                <a:latin typeface="Arial"/>
                <a:cs typeface="Arial"/>
              </a:rPr>
              <a:t>   </a:t>
            </a:r>
            <a:r>
              <a:rPr dirty="0" sz="2800" spc="-20" b="1">
                <a:solidFill>
                  <a:srgbClr val="0000CC"/>
                </a:solidFill>
                <a:latin typeface="Arial"/>
                <a:cs typeface="Arial"/>
              </a:rPr>
              <a:t>Tùng </a:t>
            </a:r>
            <a:r>
              <a:rPr dirty="0" sz="2800" b="1">
                <a:solidFill>
                  <a:srgbClr val="0000CC"/>
                </a:solidFill>
                <a:latin typeface="Arial"/>
                <a:cs typeface="Arial"/>
              </a:rPr>
              <a:t>theo</a:t>
            </a:r>
            <a:r>
              <a:rPr dirty="0" sz="2800" spc="-40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CC"/>
                </a:solidFill>
                <a:latin typeface="Arial"/>
                <a:cs typeface="Arial"/>
              </a:rPr>
              <a:t>trình</a:t>
            </a:r>
            <a:r>
              <a:rPr dirty="0" sz="2800" spc="-40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CC"/>
                </a:solidFill>
                <a:latin typeface="Arial"/>
                <a:cs typeface="Arial"/>
              </a:rPr>
              <a:t>tự</a:t>
            </a:r>
            <a:r>
              <a:rPr dirty="0" sz="2800" spc="-60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2800" spc="-20" b="1">
                <a:solidFill>
                  <a:srgbClr val="0000CC"/>
                </a:solidFill>
                <a:latin typeface="Arial"/>
                <a:cs typeface="Arial"/>
              </a:rPr>
              <a:t>nào?</a:t>
            </a:r>
            <a:endParaRPr sz="2800">
              <a:latin typeface="Arial"/>
              <a:cs typeface="Arial"/>
            </a:endParaRPr>
          </a:p>
          <a:p>
            <a:pPr algn="just" marL="424815" indent="-412115">
              <a:lnSpc>
                <a:spcPts val="3275"/>
              </a:lnSpc>
              <a:buAutoNum type="alphaLcPeriod"/>
              <a:tabLst>
                <a:tab pos="424815" algn="l"/>
              </a:tabLst>
            </a:pPr>
            <a:r>
              <a:rPr dirty="0" sz="2800" b="1">
                <a:solidFill>
                  <a:srgbClr val="0000CC"/>
                </a:solidFill>
                <a:latin typeface="Arial"/>
                <a:cs typeface="Arial"/>
              </a:rPr>
              <a:t>Theo</a:t>
            </a:r>
            <a:r>
              <a:rPr dirty="0" sz="2800" spc="-55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CC"/>
                </a:solidFill>
                <a:latin typeface="Arial"/>
                <a:cs typeface="Arial"/>
              </a:rPr>
              <a:t>em,</a:t>
            </a:r>
            <a:r>
              <a:rPr dirty="0" sz="2800" spc="-50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CC"/>
                </a:solidFill>
                <a:latin typeface="Arial"/>
                <a:cs typeface="Arial"/>
              </a:rPr>
              <a:t>trình</a:t>
            </a:r>
            <a:r>
              <a:rPr dirty="0" sz="2800" spc="-55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2800" spc="-25" b="1">
                <a:solidFill>
                  <a:srgbClr val="0000CC"/>
                </a:solidFill>
                <a:latin typeface="Arial"/>
                <a:cs typeface="Arial"/>
              </a:rPr>
              <a:t>tự</a:t>
            </a:r>
            <a:endParaRPr sz="28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85"/>
              </a:spcBef>
            </a:pPr>
            <a:r>
              <a:rPr dirty="0" sz="2800" b="1">
                <a:solidFill>
                  <a:srgbClr val="0000CC"/>
                </a:solidFill>
                <a:latin typeface="Arial"/>
                <a:cs typeface="Arial"/>
              </a:rPr>
              <a:t>miêu</a:t>
            </a:r>
            <a:r>
              <a:rPr dirty="0" sz="2800" spc="610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CC"/>
                </a:solidFill>
                <a:latin typeface="Arial"/>
                <a:cs typeface="Arial"/>
              </a:rPr>
              <a:t>tả</a:t>
            </a:r>
            <a:r>
              <a:rPr dirty="0" sz="2800" spc="630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CC"/>
                </a:solidFill>
                <a:latin typeface="Arial"/>
                <a:cs typeface="Arial"/>
              </a:rPr>
              <a:t>ấy</a:t>
            </a:r>
            <a:r>
              <a:rPr dirty="0" sz="2800" spc="590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00CC"/>
                </a:solidFill>
                <a:latin typeface="Arial"/>
                <a:cs typeface="Arial"/>
              </a:rPr>
              <a:t>có</a:t>
            </a:r>
            <a:r>
              <a:rPr dirty="0" sz="2800" spc="625" b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2800" spc="-25" b="1">
                <a:solidFill>
                  <a:srgbClr val="0000CC"/>
                </a:solidFill>
                <a:latin typeface="Arial"/>
                <a:cs typeface="Arial"/>
              </a:rPr>
              <a:t>phù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03782" y="3862273"/>
            <a:ext cx="2170430" cy="86868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>
              <a:lnSpc>
                <a:spcPts val="3279"/>
              </a:lnSpc>
              <a:spcBef>
                <a:spcPts val="275"/>
              </a:spcBef>
              <a:tabLst>
                <a:tab pos="1061085" algn="l"/>
                <a:tab pos="1254760" algn="l"/>
                <a:tab pos="1840230" algn="l"/>
              </a:tabLst>
            </a:pPr>
            <a:r>
              <a:rPr dirty="0" sz="2800" spc="-25" b="1">
                <a:solidFill>
                  <a:srgbClr val="0000CC"/>
                </a:solidFill>
                <a:latin typeface="Arial"/>
                <a:cs typeface="Arial"/>
              </a:rPr>
              <a:t>hợp</a:t>
            </a:r>
            <a:r>
              <a:rPr dirty="0" sz="2800" b="1">
                <a:solidFill>
                  <a:srgbClr val="0000CC"/>
                </a:solidFill>
                <a:latin typeface="Arial"/>
                <a:cs typeface="Arial"/>
              </a:rPr>
              <a:t>	</a:t>
            </a:r>
            <a:r>
              <a:rPr dirty="0" sz="2800" spc="-25" b="1">
                <a:solidFill>
                  <a:srgbClr val="0000CC"/>
                </a:solidFill>
                <a:latin typeface="Arial"/>
                <a:cs typeface="Arial"/>
              </a:rPr>
              <a:t>để</a:t>
            </a:r>
            <a:r>
              <a:rPr dirty="0" sz="2800" b="1">
                <a:solidFill>
                  <a:srgbClr val="0000CC"/>
                </a:solidFill>
                <a:latin typeface="Arial"/>
                <a:cs typeface="Arial"/>
              </a:rPr>
              <a:t>	</a:t>
            </a:r>
            <a:r>
              <a:rPr dirty="0" sz="2800" spc="-25" b="1">
                <a:solidFill>
                  <a:srgbClr val="0000CC"/>
                </a:solidFill>
                <a:latin typeface="Arial"/>
                <a:cs typeface="Arial"/>
              </a:rPr>
              <a:t>tả </a:t>
            </a:r>
            <a:r>
              <a:rPr dirty="0" sz="2800" spc="-20" b="1">
                <a:solidFill>
                  <a:srgbClr val="0000CC"/>
                </a:solidFill>
                <a:latin typeface="Arial"/>
                <a:cs typeface="Arial"/>
              </a:rPr>
              <a:t>biển</a:t>
            </a:r>
            <a:r>
              <a:rPr dirty="0" sz="2800" b="1">
                <a:solidFill>
                  <a:srgbClr val="0000CC"/>
                </a:solidFill>
                <a:latin typeface="Arial"/>
                <a:cs typeface="Arial"/>
              </a:rPr>
              <a:t>		</a:t>
            </a:r>
            <a:r>
              <a:rPr dirty="0" sz="2800" spc="-25" b="1">
                <a:solidFill>
                  <a:srgbClr val="0000CC"/>
                </a:solidFill>
                <a:latin typeface="Arial"/>
                <a:cs typeface="Arial"/>
              </a:rPr>
              <a:t>Cửa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571494" y="3862273"/>
            <a:ext cx="895985" cy="868680"/>
          </a:xfrm>
          <a:prstGeom prst="rect">
            <a:avLst/>
          </a:prstGeom>
        </p:spPr>
        <p:txBody>
          <a:bodyPr wrap="square" lIns="0" tIns="34925" rIns="0" bIns="0" rtlCol="0" vert="horz">
            <a:spAutoFit/>
          </a:bodyPr>
          <a:lstStyle/>
          <a:p>
            <a:pPr marL="12700" marR="5080" indent="39370">
              <a:lnSpc>
                <a:spcPts val="3279"/>
              </a:lnSpc>
              <a:spcBef>
                <a:spcPts val="275"/>
              </a:spcBef>
            </a:pPr>
            <a:r>
              <a:rPr dirty="0" sz="2800" spc="-20" b="1">
                <a:solidFill>
                  <a:srgbClr val="0000CC"/>
                </a:solidFill>
                <a:latin typeface="Arial"/>
                <a:cs typeface="Arial"/>
              </a:rPr>
              <a:t>cảnh Tùng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03782" y="4702555"/>
            <a:ext cx="22447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0000CC"/>
                </a:solidFill>
                <a:latin typeface="Carlito"/>
                <a:cs typeface="Carlito"/>
              </a:rPr>
              <a:t>không? Vì</a:t>
            </a:r>
            <a:r>
              <a:rPr dirty="0" sz="2800" spc="-5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800" spc="-20" b="1">
                <a:solidFill>
                  <a:srgbClr val="0000CC"/>
                </a:solidFill>
                <a:latin typeface="Carlito"/>
                <a:cs typeface="Carlito"/>
              </a:rPr>
              <a:t>sao?</a:t>
            </a:r>
            <a:endParaRPr sz="2800">
              <a:latin typeface="Carlito"/>
              <a:cs typeface="Carlito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47232" y="528827"/>
            <a:ext cx="6035802" cy="261442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654800" y="1233042"/>
            <a:ext cx="482219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 indent="9398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001F5F"/>
                </a:solidFill>
                <a:latin typeface="Arial"/>
                <a:cs typeface="Arial"/>
              </a:rPr>
              <a:t>a.</a:t>
            </a:r>
            <a:r>
              <a:rPr dirty="0" sz="2800" spc="-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1F5F"/>
                </a:solidFill>
                <a:latin typeface="Arial"/>
                <a:cs typeface="Arial"/>
              </a:rPr>
              <a:t>Tác</a:t>
            </a:r>
            <a:r>
              <a:rPr dirty="0" sz="28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1F5F"/>
                </a:solidFill>
                <a:latin typeface="Arial"/>
                <a:cs typeface="Arial"/>
              </a:rPr>
              <a:t>giả</a:t>
            </a:r>
            <a:r>
              <a:rPr dirty="0" sz="2800" spc="-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1F5F"/>
                </a:solidFill>
                <a:latin typeface="Arial"/>
                <a:cs typeface="Arial"/>
              </a:rPr>
              <a:t>tả</a:t>
            </a:r>
            <a:r>
              <a:rPr dirty="0" sz="2800" spc="-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1F5F"/>
                </a:solidFill>
                <a:latin typeface="Arial"/>
                <a:cs typeface="Arial"/>
              </a:rPr>
              <a:t>cảnh</a:t>
            </a:r>
            <a:r>
              <a:rPr dirty="0" sz="28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1F5F"/>
                </a:solidFill>
                <a:latin typeface="Arial"/>
                <a:cs typeface="Arial"/>
              </a:rPr>
              <a:t>biển</a:t>
            </a:r>
            <a:r>
              <a:rPr dirty="0" sz="2800" spc="-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001F5F"/>
                </a:solidFill>
                <a:latin typeface="Arial"/>
                <a:cs typeface="Arial"/>
              </a:rPr>
              <a:t>Cửa </a:t>
            </a:r>
            <a:r>
              <a:rPr dirty="0" sz="2800">
                <a:solidFill>
                  <a:srgbClr val="001F5F"/>
                </a:solidFill>
                <a:latin typeface="Arial"/>
                <a:cs typeface="Arial"/>
              </a:rPr>
              <a:t>Tùng</a:t>
            </a:r>
            <a:r>
              <a:rPr dirty="0" sz="2800" spc="-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dirty="0" sz="28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1F5F"/>
                </a:solidFill>
                <a:latin typeface="Arial"/>
                <a:cs typeface="Arial"/>
              </a:rPr>
              <a:t>trình</a:t>
            </a:r>
            <a:r>
              <a:rPr dirty="0" sz="2800" spc="-7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1F5F"/>
                </a:solidFill>
                <a:latin typeface="Arial"/>
                <a:cs typeface="Arial"/>
              </a:rPr>
              <a:t>tự</a:t>
            </a:r>
            <a:r>
              <a:rPr dirty="0" sz="2800" spc="-5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001F5F"/>
                </a:solidFill>
                <a:latin typeface="Arial"/>
                <a:cs typeface="Arial"/>
              </a:rPr>
              <a:t>thời</a:t>
            </a:r>
            <a:r>
              <a:rPr dirty="0" sz="2800" spc="-5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001F5F"/>
                </a:solidFill>
                <a:latin typeface="Arial"/>
                <a:cs typeface="Arial"/>
              </a:rPr>
              <a:t>gian.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47232" y="3409188"/>
            <a:ext cx="6035802" cy="2760726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6933438" y="3813809"/>
            <a:ext cx="4330700" cy="2148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4699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b.</a:t>
            </a:r>
            <a:r>
              <a:rPr dirty="0" sz="28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Trình</a:t>
            </a:r>
            <a:r>
              <a:rPr dirty="0" sz="28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tự</a:t>
            </a:r>
            <a:r>
              <a:rPr dirty="0" sz="28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ấy</a:t>
            </a:r>
            <a:r>
              <a:rPr dirty="0" sz="28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phù</a:t>
            </a:r>
            <a:r>
              <a:rPr dirty="0" sz="28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hợp</a:t>
            </a:r>
            <a:r>
              <a:rPr dirty="0" sz="28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25" b="1">
                <a:solidFill>
                  <a:srgbClr val="FF0000"/>
                </a:solidFill>
                <a:latin typeface="Arial"/>
                <a:cs typeface="Arial"/>
              </a:rPr>
              <a:t>vì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vào</a:t>
            </a:r>
            <a:r>
              <a:rPr dirty="0" sz="2800" spc="-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mỗi</a:t>
            </a:r>
            <a:r>
              <a:rPr dirty="0" sz="28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buổi</a:t>
            </a:r>
            <a:r>
              <a:rPr dirty="0" sz="28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trong</a:t>
            </a:r>
            <a:r>
              <a:rPr dirty="0" sz="28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ngày,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nước</a:t>
            </a:r>
            <a:r>
              <a:rPr dirty="0" sz="2800" spc="-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biển</a:t>
            </a:r>
            <a:r>
              <a:rPr dirty="0" sz="2800" spc="-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cửa</a:t>
            </a:r>
            <a:r>
              <a:rPr dirty="0" sz="2800" spc="-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Tùng</a:t>
            </a:r>
            <a:r>
              <a:rPr dirty="0" sz="28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20" b="1">
                <a:solidFill>
                  <a:srgbClr val="FF0000"/>
                </a:solidFill>
                <a:latin typeface="Arial"/>
                <a:cs typeface="Arial"/>
              </a:rPr>
              <a:t>thay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đổi</a:t>
            </a:r>
            <a:r>
              <a:rPr dirty="0" sz="28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màu</a:t>
            </a:r>
            <a:r>
              <a:rPr dirty="0" sz="2800" spc="-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sắc</a:t>
            </a:r>
            <a:r>
              <a:rPr dirty="0" sz="28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khác</a:t>
            </a:r>
            <a:r>
              <a:rPr dirty="0" sz="28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nhau,</a:t>
            </a:r>
            <a:endParaRPr sz="2800">
              <a:latin typeface="Arial"/>
              <a:cs typeface="Arial"/>
            </a:endParaRPr>
          </a:p>
          <a:p>
            <a:pPr algn="just" marL="541020">
              <a:lnSpc>
                <a:spcPts val="3279"/>
              </a:lnSpc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mang</a:t>
            </a:r>
            <a:r>
              <a:rPr dirty="0" sz="28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vẻ</a:t>
            </a:r>
            <a:r>
              <a:rPr dirty="0" sz="28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đẹp</a:t>
            </a:r>
            <a:r>
              <a:rPr dirty="0" sz="28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0000"/>
                </a:solidFill>
                <a:latin typeface="Arial"/>
                <a:cs typeface="Arial"/>
              </a:rPr>
              <a:t>riêng.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4922647" y="1877567"/>
            <a:ext cx="1173480" cy="3305810"/>
          </a:xfrm>
          <a:custGeom>
            <a:avLst/>
            <a:gdLst/>
            <a:ahLst/>
            <a:cxnLst/>
            <a:rect l="l" t="t" r="r" b="b"/>
            <a:pathLst>
              <a:path w="1173479" h="3305810">
                <a:moveTo>
                  <a:pt x="1173353" y="0"/>
                </a:moveTo>
                <a:lnTo>
                  <a:pt x="945769" y="116332"/>
                </a:lnTo>
                <a:lnTo>
                  <a:pt x="1007135" y="161505"/>
                </a:lnTo>
                <a:lnTo>
                  <a:pt x="1143" y="1528826"/>
                </a:lnTo>
                <a:lnTo>
                  <a:pt x="31877" y="1551432"/>
                </a:lnTo>
                <a:lnTo>
                  <a:pt x="0" y="1572260"/>
                </a:lnTo>
                <a:lnTo>
                  <a:pt x="1016711" y="3134741"/>
                </a:lnTo>
                <a:lnTo>
                  <a:pt x="952881" y="3176270"/>
                </a:lnTo>
                <a:lnTo>
                  <a:pt x="1173353" y="3305556"/>
                </a:lnTo>
                <a:lnTo>
                  <a:pt x="1157579" y="3166618"/>
                </a:lnTo>
                <a:lnTo>
                  <a:pt x="1144524" y="3051556"/>
                </a:lnTo>
                <a:lnTo>
                  <a:pt x="1080566" y="3093174"/>
                </a:lnTo>
                <a:lnTo>
                  <a:pt x="78206" y="1552829"/>
                </a:lnTo>
                <a:lnTo>
                  <a:pt x="1068590" y="206730"/>
                </a:lnTo>
                <a:lnTo>
                  <a:pt x="1129919" y="251841"/>
                </a:lnTo>
                <a:lnTo>
                  <a:pt x="1150785" y="130810"/>
                </a:lnTo>
                <a:lnTo>
                  <a:pt x="1173353" y="0"/>
                </a:lnTo>
                <a:close/>
              </a:path>
            </a:pathLst>
          </a:custGeom>
          <a:solidFill>
            <a:srgbClr val="E82C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679" y="0"/>
            <a:ext cx="11978640" cy="685799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746630" y="702726"/>
            <a:ext cx="8736330" cy="4340860"/>
          </a:xfrm>
          <a:prstGeom prst="rect">
            <a:avLst/>
          </a:prstGeom>
        </p:spPr>
        <p:txBody>
          <a:bodyPr wrap="square" lIns="0" tIns="2190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Bài</a:t>
            </a:r>
            <a:r>
              <a:rPr dirty="0" sz="32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văn</a:t>
            </a:r>
            <a:r>
              <a:rPr dirty="0" sz="32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tả</a:t>
            </a:r>
            <a:r>
              <a:rPr dirty="0" sz="32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phong</a:t>
            </a:r>
            <a:r>
              <a:rPr dirty="0" sz="32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cảnh</a:t>
            </a:r>
            <a:r>
              <a:rPr dirty="0" sz="3200" spc="-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0066"/>
                </a:solidFill>
                <a:latin typeface="Arial"/>
                <a:cs typeface="Arial"/>
              </a:rPr>
              <a:t>thường</a:t>
            </a:r>
            <a:r>
              <a:rPr dirty="0" sz="3200" spc="-50" b="1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0066"/>
                </a:solidFill>
                <a:latin typeface="Arial"/>
                <a:cs typeface="Arial"/>
              </a:rPr>
              <a:t>gồm</a:t>
            </a:r>
            <a:r>
              <a:rPr dirty="0" sz="3200" spc="-40" b="1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0066"/>
                </a:solidFill>
                <a:latin typeface="Arial"/>
                <a:cs typeface="Arial"/>
              </a:rPr>
              <a:t>ba</a:t>
            </a:r>
            <a:r>
              <a:rPr dirty="0" sz="3200" spc="-20" b="1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FF0066"/>
                </a:solidFill>
                <a:latin typeface="Arial"/>
                <a:cs typeface="Arial"/>
              </a:rPr>
              <a:t>phần:</a:t>
            </a:r>
            <a:endParaRPr sz="3200">
              <a:latin typeface="Arial"/>
              <a:cs typeface="Arial"/>
            </a:endParaRPr>
          </a:p>
          <a:p>
            <a:pPr marL="932180" indent="-295275">
              <a:lnSpc>
                <a:spcPct val="100000"/>
              </a:lnSpc>
              <a:spcBef>
                <a:spcPts val="1625"/>
              </a:spcBef>
              <a:buClr>
                <a:srgbClr val="333333"/>
              </a:buClr>
              <a:buChar char="•"/>
              <a:tabLst>
                <a:tab pos="932180" algn="l"/>
              </a:tabLst>
            </a:pPr>
            <a:r>
              <a:rPr dirty="0" sz="3200" b="1">
                <a:solidFill>
                  <a:srgbClr val="0000CC"/>
                </a:solidFill>
                <a:latin typeface="Carlito"/>
                <a:cs typeface="Carlito"/>
              </a:rPr>
              <a:t>Mở</a:t>
            </a:r>
            <a:r>
              <a:rPr dirty="0" sz="3200" spc="-35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0000CC"/>
                </a:solidFill>
                <a:latin typeface="Carlito"/>
                <a:cs typeface="Carlito"/>
              </a:rPr>
              <a:t>bài:</a:t>
            </a:r>
            <a:r>
              <a:rPr dirty="0" sz="3200" spc="-25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Giới</a:t>
            </a:r>
            <a:r>
              <a:rPr dirty="0" sz="3200" spc="-2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thiệu</a:t>
            </a:r>
            <a:r>
              <a:rPr dirty="0" sz="3200" spc="-2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chung</a:t>
            </a:r>
            <a:r>
              <a:rPr dirty="0" sz="3200" spc="-4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về</a:t>
            </a:r>
            <a:r>
              <a:rPr dirty="0" sz="3200" spc="-10" b="1">
                <a:solidFill>
                  <a:srgbClr val="333333"/>
                </a:solidFill>
                <a:latin typeface="Carlito"/>
                <a:cs typeface="Carlito"/>
              </a:rPr>
              <a:t> cảnh.</a:t>
            </a:r>
            <a:endParaRPr sz="3200">
              <a:latin typeface="Carlito"/>
              <a:cs typeface="Carlito"/>
            </a:endParaRPr>
          </a:p>
          <a:p>
            <a:pPr marL="636905" marR="335915" indent="295275">
              <a:lnSpc>
                <a:spcPct val="100000"/>
              </a:lnSpc>
              <a:spcBef>
                <a:spcPts val="3845"/>
              </a:spcBef>
              <a:buClr>
                <a:srgbClr val="333333"/>
              </a:buClr>
              <a:buChar char="•"/>
              <a:tabLst>
                <a:tab pos="932180" algn="l"/>
              </a:tabLst>
            </a:pPr>
            <a:r>
              <a:rPr dirty="0" sz="3200" b="1">
                <a:solidFill>
                  <a:srgbClr val="0000CC"/>
                </a:solidFill>
                <a:latin typeface="Carlito"/>
                <a:cs typeface="Carlito"/>
              </a:rPr>
              <a:t>Thân</a:t>
            </a:r>
            <a:r>
              <a:rPr dirty="0" sz="3200" spc="-3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0000CC"/>
                </a:solidFill>
                <a:latin typeface="Carlito"/>
                <a:cs typeface="Carlito"/>
              </a:rPr>
              <a:t>bài:</a:t>
            </a:r>
            <a:r>
              <a:rPr dirty="0" sz="3200" spc="-15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Tả đặc</a:t>
            </a:r>
            <a:r>
              <a:rPr dirty="0" sz="3200" spc="-2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điểm</a:t>
            </a:r>
            <a:r>
              <a:rPr dirty="0" sz="3200" spc="-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nổi</a:t>
            </a:r>
            <a:r>
              <a:rPr dirty="0" sz="3200" spc="-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bật</a:t>
            </a:r>
            <a:r>
              <a:rPr dirty="0" sz="3200" spc="-2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của</a:t>
            </a:r>
            <a:r>
              <a:rPr dirty="0" sz="3200" spc="-2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cảnh</a:t>
            </a:r>
            <a:r>
              <a:rPr dirty="0" sz="3200" spc="-3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spc="-20" b="1">
                <a:solidFill>
                  <a:srgbClr val="333333"/>
                </a:solidFill>
                <a:latin typeface="Carlito"/>
                <a:cs typeface="Carlito"/>
              </a:rPr>
              <a:t>hoặc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sự</a:t>
            </a:r>
            <a:r>
              <a:rPr dirty="0" sz="3200" spc="-3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thay</a:t>
            </a:r>
            <a:r>
              <a:rPr dirty="0" sz="3200" spc="-4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đổi</a:t>
            </a:r>
            <a:r>
              <a:rPr dirty="0" sz="3200" spc="-3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của</a:t>
            </a:r>
            <a:r>
              <a:rPr dirty="0" sz="3200" spc="-4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cảnh</a:t>
            </a:r>
            <a:r>
              <a:rPr dirty="0" sz="3200" spc="-4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theo</a:t>
            </a:r>
            <a:r>
              <a:rPr dirty="0" sz="3200" spc="-2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thời</a:t>
            </a:r>
            <a:r>
              <a:rPr dirty="0" sz="3200" spc="-4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spc="-10" b="1">
                <a:solidFill>
                  <a:srgbClr val="333333"/>
                </a:solidFill>
                <a:latin typeface="Carlito"/>
                <a:cs typeface="Carlito"/>
              </a:rPr>
              <a:t>gian.</a:t>
            </a:r>
            <a:endParaRPr sz="3200">
              <a:latin typeface="Carlito"/>
              <a:cs typeface="Carlito"/>
            </a:endParaRPr>
          </a:p>
          <a:p>
            <a:pPr marL="636905" marR="5080" indent="295275">
              <a:lnSpc>
                <a:spcPct val="100000"/>
              </a:lnSpc>
              <a:spcBef>
                <a:spcPts val="3840"/>
              </a:spcBef>
              <a:buClr>
                <a:srgbClr val="333333"/>
              </a:buClr>
              <a:buChar char="•"/>
              <a:tabLst>
                <a:tab pos="932180" algn="l"/>
              </a:tabLst>
            </a:pPr>
            <a:r>
              <a:rPr dirty="0" sz="3200" spc="-620" b="1">
                <a:solidFill>
                  <a:srgbClr val="0000CC"/>
                </a:solidFill>
                <a:latin typeface="Carlito"/>
                <a:cs typeface="Carlito"/>
              </a:rPr>
              <a:t>Kết</a:t>
            </a:r>
            <a:r>
              <a:rPr dirty="0" sz="3200" b="1">
                <a:solidFill>
                  <a:srgbClr val="0000CC"/>
                </a:solidFill>
                <a:latin typeface="Carlito"/>
                <a:cs typeface="Carlito"/>
              </a:rPr>
              <a:t> bài:</a:t>
            </a:r>
            <a:r>
              <a:rPr dirty="0" sz="3200" spc="-35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Nêu</a:t>
            </a:r>
            <a:r>
              <a:rPr dirty="0" sz="3200" spc="-1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nhận</a:t>
            </a:r>
            <a:r>
              <a:rPr dirty="0" sz="3200" spc="-4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xét, tình</a:t>
            </a:r>
            <a:r>
              <a:rPr dirty="0" sz="3200" spc="-2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cảm,</a:t>
            </a:r>
            <a:r>
              <a:rPr dirty="0" sz="3200" spc="-3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cảm</a:t>
            </a:r>
            <a:r>
              <a:rPr dirty="0" sz="3200" spc="-2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xúc,...</a:t>
            </a:r>
            <a:r>
              <a:rPr dirty="0" sz="3200" spc="-3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spc="-409" b="1">
                <a:solidFill>
                  <a:srgbClr val="333333"/>
                </a:solidFill>
                <a:latin typeface="Carlito"/>
                <a:cs typeface="Carlito"/>
              </a:rPr>
              <a:t>về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cảnh</a:t>
            </a:r>
            <a:r>
              <a:rPr dirty="0" sz="3200" spc="-50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hoặc</a:t>
            </a:r>
            <a:r>
              <a:rPr dirty="0" sz="3200" spc="-2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liên</a:t>
            </a:r>
            <a:r>
              <a:rPr dirty="0" sz="3200" spc="-1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hệ</a:t>
            </a:r>
            <a:r>
              <a:rPr dirty="0" sz="3200" spc="-2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333333"/>
                </a:solidFill>
                <a:latin typeface="Carlito"/>
                <a:cs typeface="Carlito"/>
              </a:rPr>
              <a:t>thực</a:t>
            </a:r>
            <a:r>
              <a:rPr dirty="0" sz="3200" spc="-15" b="1">
                <a:solidFill>
                  <a:srgbClr val="333333"/>
                </a:solidFill>
                <a:latin typeface="Carlito"/>
                <a:cs typeface="Carlito"/>
              </a:rPr>
              <a:t> </a:t>
            </a:r>
            <a:r>
              <a:rPr dirty="0" sz="3200" spc="-605" b="1">
                <a:solidFill>
                  <a:srgbClr val="333333"/>
                </a:solidFill>
                <a:latin typeface="Carlito"/>
                <a:cs typeface="Carlito"/>
              </a:rPr>
              <a:t>tế.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524000" y="1539239"/>
            <a:ext cx="768350" cy="2842260"/>
            <a:chOff x="1524000" y="1539239"/>
            <a:chExt cx="768350" cy="284226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4395" y="1539239"/>
              <a:ext cx="647700" cy="6477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000" y="2397251"/>
              <a:ext cx="647700" cy="6492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4395" y="3733800"/>
              <a:ext cx="647700" cy="647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98648" y="0"/>
            <a:ext cx="8241792" cy="685799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950714" y="3404996"/>
            <a:ext cx="413829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b="1">
                <a:solidFill>
                  <a:srgbClr val="0033CC"/>
                </a:solidFill>
                <a:latin typeface="Carlito"/>
                <a:cs typeface="Carlito"/>
              </a:rPr>
              <a:t>LUYỆN</a:t>
            </a:r>
            <a:r>
              <a:rPr dirty="0" sz="7200" spc="-215" b="1">
                <a:solidFill>
                  <a:srgbClr val="0033CC"/>
                </a:solidFill>
                <a:latin typeface="Carlito"/>
                <a:cs typeface="Carlito"/>
              </a:rPr>
              <a:t> </a:t>
            </a:r>
            <a:r>
              <a:rPr dirty="0" sz="7200" spc="-540" b="1">
                <a:solidFill>
                  <a:srgbClr val="0033CC"/>
                </a:solidFill>
                <a:latin typeface="Carlito"/>
                <a:cs typeface="Carlito"/>
              </a:rPr>
              <a:t>T</a:t>
            </a:r>
            <a:r>
              <a:rPr dirty="0" sz="7200" spc="20" b="1">
                <a:solidFill>
                  <a:srgbClr val="0033CC"/>
                </a:solidFill>
                <a:latin typeface="Carlito"/>
                <a:cs typeface="Carlito"/>
              </a:rPr>
              <a:t>ẬP</a:t>
            </a:r>
            <a:endParaRPr sz="7200">
              <a:latin typeface="Carlito"/>
              <a:cs typeface="Carlito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6383" y="1458467"/>
            <a:ext cx="2900172" cy="53995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356360"/>
            <a:ext cx="3107435" cy="1042415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69323" y="1153667"/>
            <a:ext cx="3122675" cy="104241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41092" y="1187196"/>
            <a:ext cx="1080516" cy="1080515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14004" y="1132332"/>
            <a:ext cx="1080516" cy="1078991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3234689" y="2223007"/>
            <a:ext cx="5725160" cy="1478915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algn="ctr" marL="12700" marR="5080" indent="635">
              <a:lnSpc>
                <a:spcPct val="98900"/>
              </a:lnSpc>
              <a:spcBef>
                <a:spcPts val="145"/>
              </a:spcBef>
            </a:pPr>
            <a:r>
              <a:rPr dirty="0" sz="3200" b="1">
                <a:solidFill>
                  <a:srgbClr val="003399"/>
                </a:solidFill>
                <a:latin typeface="Arial"/>
                <a:cs typeface="Arial"/>
              </a:rPr>
              <a:t>Nhận</a:t>
            </a:r>
            <a:r>
              <a:rPr dirty="0" sz="3200" spc="-35" b="1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3399"/>
                </a:solidFill>
                <a:latin typeface="Arial"/>
                <a:cs typeface="Arial"/>
              </a:rPr>
              <a:t>diện</a:t>
            </a:r>
            <a:r>
              <a:rPr dirty="0" sz="3200" spc="-40" b="1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3399"/>
                </a:solidFill>
                <a:latin typeface="Arial"/>
                <a:cs typeface="Arial"/>
              </a:rPr>
              <a:t>được</a:t>
            </a:r>
            <a:r>
              <a:rPr dirty="0" sz="3200" spc="-40" b="1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3399"/>
                </a:solidFill>
                <a:latin typeface="Arial"/>
                <a:cs typeface="Arial"/>
              </a:rPr>
              <a:t>cấu</a:t>
            </a:r>
            <a:r>
              <a:rPr dirty="0" sz="3200" spc="-25" b="1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3399"/>
                </a:solidFill>
                <a:latin typeface="Arial"/>
                <a:cs typeface="Arial"/>
              </a:rPr>
              <a:t>tạo</a:t>
            </a:r>
            <a:r>
              <a:rPr dirty="0" sz="3200" spc="-30" b="1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dirty="0" sz="3200" spc="-25" b="1">
                <a:solidFill>
                  <a:srgbClr val="003399"/>
                </a:solidFill>
                <a:latin typeface="Arial"/>
                <a:cs typeface="Arial"/>
              </a:rPr>
              <a:t>bài </a:t>
            </a:r>
            <a:r>
              <a:rPr dirty="0" sz="3200" b="1">
                <a:solidFill>
                  <a:srgbClr val="003399"/>
                </a:solidFill>
                <a:latin typeface="Arial"/>
                <a:cs typeface="Arial"/>
              </a:rPr>
              <a:t>văn</a:t>
            </a:r>
            <a:r>
              <a:rPr dirty="0" sz="3200" spc="-35" b="1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3399"/>
                </a:solidFill>
                <a:latin typeface="Arial"/>
                <a:cs typeface="Arial"/>
              </a:rPr>
              <a:t>tả</a:t>
            </a:r>
            <a:r>
              <a:rPr dirty="0" sz="3200" spc="-15" b="1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3399"/>
                </a:solidFill>
                <a:latin typeface="Arial"/>
                <a:cs typeface="Arial"/>
              </a:rPr>
              <a:t>phong</a:t>
            </a:r>
            <a:r>
              <a:rPr dirty="0" sz="3200" spc="-60" b="1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3399"/>
                </a:solidFill>
                <a:latin typeface="Arial"/>
                <a:cs typeface="Arial"/>
              </a:rPr>
              <a:t>cảnh,</a:t>
            </a:r>
            <a:r>
              <a:rPr dirty="0" sz="3200" spc="-35" b="1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3399"/>
                </a:solidFill>
                <a:latin typeface="Arial"/>
                <a:cs typeface="Arial"/>
              </a:rPr>
              <a:t>biết</a:t>
            </a:r>
            <a:r>
              <a:rPr dirty="0" sz="3200" spc="-30" b="1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dirty="0" sz="3200" spc="-20" b="1">
                <a:solidFill>
                  <a:srgbClr val="003399"/>
                </a:solidFill>
                <a:latin typeface="Arial"/>
                <a:cs typeface="Arial"/>
              </a:rPr>
              <a:t>được </a:t>
            </a:r>
            <a:r>
              <a:rPr dirty="0" sz="3200" b="1">
                <a:solidFill>
                  <a:srgbClr val="003399"/>
                </a:solidFill>
                <a:latin typeface="Arial"/>
                <a:cs typeface="Arial"/>
              </a:rPr>
              <a:t>trình</a:t>
            </a:r>
            <a:r>
              <a:rPr dirty="0" sz="3200" spc="-40" b="1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3399"/>
                </a:solidFill>
                <a:latin typeface="Arial"/>
                <a:cs typeface="Arial"/>
              </a:rPr>
              <a:t>tự</a:t>
            </a:r>
            <a:r>
              <a:rPr dirty="0" sz="3200" spc="-20" b="1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3399"/>
                </a:solidFill>
                <a:latin typeface="Arial"/>
                <a:cs typeface="Arial"/>
              </a:rPr>
              <a:t>miêu</a:t>
            </a:r>
            <a:r>
              <a:rPr dirty="0" sz="3200" spc="-10" b="1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3399"/>
                </a:solidFill>
                <a:latin typeface="Arial"/>
                <a:cs typeface="Arial"/>
              </a:rPr>
              <a:t>tả</a:t>
            </a:r>
            <a:r>
              <a:rPr dirty="0" sz="3200" spc="-30" b="1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3399"/>
                </a:solidFill>
                <a:latin typeface="Arial"/>
                <a:cs typeface="Arial"/>
              </a:rPr>
              <a:t>phong</a:t>
            </a:r>
            <a:r>
              <a:rPr dirty="0" sz="3200" spc="-40" b="1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003399"/>
                </a:solidFill>
                <a:latin typeface="Arial"/>
                <a:cs typeface="Arial"/>
              </a:rPr>
              <a:t>cảnh.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89276" y="2235707"/>
            <a:ext cx="719327" cy="71932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21608" y="896111"/>
            <a:ext cx="4815840" cy="130606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11371" y="416178"/>
            <a:ext cx="508254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10" b="1" i="1">
                <a:solidFill>
                  <a:srgbClr val="2E5496"/>
                </a:solidFill>
                <a:latin typeface="Arial"/>
                <a:cs typeface="Arial"/>
              </a:rPr>
              <a:t>Thứ</a:t>
            </a:r>
            <a:r>
              <a:rPr dirty="0" sz="3200" spc="-165" b="1" i="1">
                <a:solidFill>
                  <a:srgbClr val="2E5496"/>
                </a:solidFill>
                <a:latin typeface="Arial"/>
                <a:cs typeface="Arial"/>
              </a:rPr>
              <a:t> </a:t>
            </a:r>
            <a:r>
              <a:rPr dirty="0" sz="3200" spc="-930" b="1" i="1">
                <a:solidFill>
                  <a:srgbClr val="2E5496"/>
                </a:solidFill>
                <a:latin typeface="Arial"/>
                <a:cs typeface="Arial"/>
              </a:rPr>
              <a:t>…</a:t>
            </a:r>
            <a:r>
              <a:rPr dirty="0" sz="3200" spc="-155" b="1" i="1">
                <a:solidFill>
                  <a:srgbClr val="2E5496"/>
                </a:solidFill>
                <a:latin typeface="Arial"/>
                <a:cs typeface="Arial"/>
              </a:rPr>
              <a:t> </a:t>
            </a:r>
            <a:r>
              <a:rPr dirty="0" sz="3200" spc="-235" b="1" i="1">
                <a:solidFill>
                  <a:srgbClr val="2E5496"/>
                </a:solidFill>
                <a:latin typeface="Arial"/>
                <a:cs typeface="Arial"/>
              </a:rPr>
              <a:t>ngày</a:t>
            </a:r>
            <a:r>
              <a:rPr dirty="0" sz="3200" spc="-175" b="1" i="1">
                <a:solidFill>
                  <a:srgbClr val="2E5496"/>
                </a:solidFill>
                <a:latin typeface="Arial"/>
                <a:cs typeface="Arial"/>
              </a:rPr>
              <a:t> </a:t>
            </a:r>
            <a:r>
              <a:rPr dirty="0" sz="3200" spc="-930" b="1" i="1">
                <a:solidFill>
                  <a:srgbClr val="2E5496"/>
                </a:solidFill>
                <a:latin typeface="Arial"/>
                <a:cs typeface="Arial"/>
              </a:rPr>
              <a:t>…</a:t>
            </a:r>
            <a:r>
              <a:rPr dirty="0" sz="3200" spc="-155" b="1" i="1">
                <a:solidFill>
                  <a:srgbClr val="2E5496"/>
                </a:solidFill>
                <a:latin typeface="Arial"/>
                <a:cs typeface="Arial"/>
              </a:rPr>
              <a:t> </a:t>
            </a:r>
            <a:r>
              <a:rPr dirty="0" sz="3200" spc="-185" b="1" i="1">
                <a:solidFill>
                  <a:srgbClr val="2E5496"/>
                </a:solidFill>
                <a:latin typeface="Arial"/>
                <a:cs typeface="Arial"/>
              </a:rPr>
              <a:t>tháng</a:t>
            </a:r>
            <a:r>
              <a:rPr dirty="0" sz="3200" spc="-160" b="1" i="1">
                <a:solidFill>
                  <a:srgbClr val="2E5496"/>
                </a:solidFill>
                <a:latin typeface="Arial"/>
                <a:cs typeface="Arial"/>
              </a:rPr>
              <a:t> </a:t>
            </a:r>
            <a:r>
              <a:rPr dirty="0" sz="3200" spc="-930" b="1" i="1">
                <a:solidFill>
                  <a:srgbClr val="2E5496"/>
                </a:solidFill>
                <a:latin typeface="Arial"/>
                <a:cs typeface="Arial"/>
              </a:rPr>
              <a:t>…</a:t>
            </a:r>
            <a:r>
              <a:rPr dirty="0" sz="3200" spc="-160" b="1" i="1">
                <a:solidFill>
                  <a:srgbClr val="2E5496"/>
                </a:solidFill>
                <a:latin typeface="Arial"/>
                <a:cs typeface="Arial"/>
              </a:rPr>
              <a:t> </a:t>
            </a:r>
            <a:r>
              <a:rPr dirty="0" sz="3200" spc="-225" b="1" i="1">
                <a:solidFill>
                  <a:srgbClr val="2E5496"/>
                </a:solidFill>
                <a:latin typeface="Arial"/>
                <a:cs typeface="Arial"/>
              </a:rPr>
              <a:t>năm</a:t>
            </a:r>
            <a:r>
              <a:rPr dirty="0" sz="3200" spc="-160" b="1" i="1">
                <a:solidFill>
                  <a:srgbClr val="2E5496"/>
                </a:solidFill>
                <a:latin typeface="Arial"/>
                <a:cs typeface="Arial"/>
              </a:rPr>
              <a:t> </a:t>
            </a:r>
            <a:r>
              <a:rPr dirty="0" sz="3200" spc="-980" b="1" i="1">
                <a:solidFill>
                  <a:srgbClr val="2E5496"/>
                </a:solidFill>
                <a:latin typeface="Arial"/>
                <a:cs typeface="Arial"/>
              </a:rPr>
              <a:t>…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816" y="257429"/>
            <a:ext cx="11565890" cy="63446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14448" y="281381"/>
            <a:ext cx="591502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solidFill>
                  <a:srgbClr val="FD0B5A"/>
                </a:solidFill>
              </a:rPr>
              <a:t>3.</a:t>
            </a:r>
            <a:r>
              <a:rPr dirty="0" sz="2800" spc="-50">
                <a:solidFill>
                  <a:srgbClr val="FD0B5A"/>
                </a:solidFill>
              </a:rPr>
              <a:t> </a:t>
            </a:r>
            <a:r>
              <a:rPr dirty="0" sz="2800">
                <a:solidFill>
                  <a:srgbClr val="FD0B5A"/>
                </a:solidFill>
              </a:rPr>
              <a:t>Đọc</a:t>
            </a:r>
            <a:r>
              <a:rPr dirty="0" sz="2800" spc="-55">
                <a:solidFill>
                  <a:srgbClr val="FD0B5A"/>
                </a:solidFill>
              </a:rPr>
              <a:t> </a:t>
            </a:r>
            <a:r>
              <a:rPr dirty="0" sz="2800">
                <a:solidFill>
                  <a:srgbClr val="FD0B5A"/>
                </a:solidFill>
              </a:rPr>
              <a:t>bài</a:t>
            </a:r>
            <a:r>
              <a:rPr dirty="0" sz="2800" spc="-45">
                <a:solidFill>
                  <a:srgbClr val="FD0B5A"/>
                </a:solidFill>
              </a:rPr>
              <a:t> </a:t>
            </a:r>
            <a:r>
              <a:rPr dirty="0" sz="2800">
                <a:solidFill>
                  <a:srgbClr val="FD0B5A"/>
                </a:solidFill>
              </a:rPr>
              <a:t>văn</a:t>
            </a:r>
            <a:r>
              <a:rPr dirty="0" sz="2800" spc="-50">
                <a:solidFill>
                  <a:srgbClr val="FD0B5A"/>
                </a:solidFill>
              </a:rPr>
              <a:t> </a:t>
            </a:r>
            <a:r>
              <a:rPr dirty="0" sz="2800">
                <a:solidFill>
                  <a:srgbClr val="FD0B5A"/>
                </a:solidFill>
              </a:rPr>
              <a:t>sau</a:t>
            </a:r>
            <a:r>
              <a:rPr dirty="0" sz="2800" spc="-45">
                <a:solidFill>
                  <a:srgbClr val="FD0B5A"/>
                </a:solidFill>
              </a:rPr>
              <a:t> </a:t>
            </a:r>
            <a:r>
              <a:rPr dirty="0" sz="2800">
                <a:solidFill>
                  <a:srgbClr val="FD0B5A"/>
                </a:solidFill>
              </a:rPr>
              <a:t>và</a:t>
            </a:r>
            <a:r>
              <a:rPr dirty="0" sz="2800" spc="-40">
                <a:solidFill>
                  <a:srgbClr val="FD0B5A"/>
                </a:solidFill>
              </a:rPr>
              <a:t> </a:t>
            </a:r>
            <a:r>
              <a:rPr dirty="0" sz="2800">
                <a:solidFill>
                  <a:srgbClr val="FD0B5A"/>
                </a:solidFill>
              </a:rPr>
              <a:t>thực</a:t>
            </a:r>
            <a:r>
              <a:rPr dirty="0" sz="2800" spc="-55">
                <a:solidFill>
                  <a:srgbClr val="FD0B5A"/>
                </a:solidFill>
              </a:rPr>
              <a:t> </a:t>
            </a:r>
            <a:r>
              <a:rPr dirty="0" sz="2800">
                <a:solidFill>
                  <a:srgbClr val="FD0B5A"/>
                </a:solidFill>
              </a:rPr>
              <a:t>hiện</a:t>
            </a:r>
            <a:r>
              <a:rPr dirty="0" sz="2800" spc="-40">
                <a:solidFill>
                  <a:srgbClr val="FD0B5A"/>
                </a:solidFill>
              </a:rPr>
              <a:t> </a:t>
            </a:r>
            <a:r>
              <a:rPr dirty="0" sz="2800">
                <a:solidFill>
                  <a:srgbClr val="FD0B5A"/>
                </a:solidFill>
              </a:rPr>
              <a:t>yêu</a:t>
            </a:r>
            <a:r>
              <a:rPr dirty="0" sz="2800" spc="-25">
                <a:solidFill>
                  <a:srgbClr val="FD0B5A"/>
                </a:solidFill>
              </a:rPr>
              <a:t> </a:t>
            </a:r>
            <a:r>
              <a:rPr dirty="0" sz="2800" spc="-20">
                <a:solidFill>
                  <a:srgbClr val="FD0B5A"/>
                </a:solidFill>
              </a:rPr>
              <a:t>cầu:</a:t>
            </a:r>
            <a:endParaRPr sz="2800"/>
          </a:p>
        </p:txBody>
      </p:sp>
      <p:sp>
        <p:nvSpPr>
          <p:cNvPr id="4" name="object 4" descr=""/>
          <p:cNvSpPr txBox="1"/>
          <p:nvPr/>
        </p:nvSpPr>
        <p:spPr>
          <a:xfrm>
            <a:off x="802335" y="647446"/>
            <a:ext cx="10398125" cy="5878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411226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CC"/>
                </a:solidFill>
                <a:latin typeface="Arial"/>
                <a:cs typeface="Arial"/>
              </a:rPr>
              <a:t>Rừng</a:t>
            </a:r>
            <a:r>
              <a:rPr dirty="0" sz="2400" spc="-5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CC"/>
                </a:solidFill>
                <a:latin typeface="Arial"/>
                <a:cs typeface="Arial"/>
              </a:rPr>
              <a:t>cọ</a:t>
            </a:r>
            <a:r>
              <a:rPr dirty="0" sz="2400" spc="-5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CC"/>
                </a:solidFill>
                <a:latin typeface="Arial"/>
                <a:cs typeface="Arial"/>
              </a:rPr>
              <a:t>quê</a:t>
            </a:r>
            <a:r>
              <a:rPr dirty="0" sz="2400" spc="-5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00CC"/>
                </a:solidFill>
                <a:latin typeface="Arial"/>
                <a:cs typeface="Arial"/>
              </a:rPr>
              <a:t>tôi</a:t>
            </a:r>
            <a:endParaRPr sz="2400">
              <a:latin typeface="Arial"/>
              <a:cs typeface="Arial"/>
            </a:endParaRPr>
          </a:p>
          <a:p>
            <a:pPr algn="just" marL="9271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Chẳng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có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nơi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nào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như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sông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Thao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quê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tôi,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rừng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cọ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trập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trùng.</a:t>
            </a:r>
            <a:endParaRPr sz="2400">
              <a:latin typeface="Arial"/>
              <a:cs typeface="Arial"/>
            </a:endParaRPr>
          </a:p>
          <a:p>
            <a:pPr algn="just" marL="12700" marR="5080" indent="9144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Thân</a:t>
            </a:r>
            <a:r>
              <a:rPr dirty="0" sz="2400" spc="1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cọ</a:t>
            </a:r>
            <a:r>
              <a:rPr dirty="0" sz="2400" spc="1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vút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thẳng</a:t>
            </a:r>
            <a:r>
              <a:rPr dirty="0" sz="2400" spc="1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trời</a:t>
            </a:r>
            <a:r>
              <a:rPr dirty="0" sz="2400" spc="1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hai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ba</a:t>
            </a:r>
            <a:r>
              <a:rPr dirty="0" sz="2400" spc="1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chục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mét</a:t>
            </a:r>
            <a:r>
              <a:rPr dirty="0" sz="2400" spc="1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cao,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gió</a:t>
            </a:r>
            <a:r>
              <a:rPr dirty="0" sz="2400" spc="1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bão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không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thể</a:t>
            </a:r>
            <a:r>
              <a:rPr dirty="0" sz="2400" spc="18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quật </a:t>
            </a:r>
            <a:r>
              <a:rPr dirty="0" sz="2400">
                <a:latin typeface="Arial"/>
                <a:cs typeface="Arial"/>
              </a:rPr>
              <a:t>ngã.</a:t>
            </a:r>
            <a:r>
              <a:rPr dirty="0" sz="2400" spc="1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Búp</a:t>
            </a:r>
            <a:r>
              <a:rPr dirty="0" sz="2400" spc="1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cọ</a:t>
            </a:r>
            <a:r>
              <a:rPr dirty="0" sz="2400" spc="1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vuốt</a:t>
            </a:r>
            <a:r>
              <a:rPr dirty="0" sz="2400" spc="11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dài</a:t>
            </a:r>
            <a:r>
              <a:rPr dirty="0" sz="2400" spc="11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như</a:t>
            </a:r>
            <a:r>
              <a:rPr dirty="0" sz="2400" spc="1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thanh</a:t>
            </a:r>
            <a:r>
              <a:rPr dirty="0" sz="2400" spc="11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kiếm</a:t>
            </a:r>
            <a:r>
              <a:rPr dirty="0" sz="2400" spc="1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sắc</a:t>
            </a:r>
            <a:r>
              <a:rPr dirty="0" sz="2400" spc="1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vung</a:t>
            </a:r>
            <a:r>
              <a:rPr dirty="0" sz="2400" spc="11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lên.</a:t>
            </a:r>
            <a:r>
              <a:rPr dirty="0" sz="2400" spc="1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Cây</a:t>
            </a:r>
            <a:r>
              <a:rPr dirty="0" sz="2400" spc="1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non</a:t>
            </a:r>
            <a:r>
              <a:rPr dirty="0" sz="2400" spc="1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vừa</a:t>
            </a:r>
            <a:r>
              <a:rPr dirty="0" sz="2400" spc="1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trồi,</a:t>
            </a:r>
            <a:r>
              <a:rPr dirty="0" sz="2400" spc="1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lá</a:t>
            </a:r>
            <a:r>
              <a:rPr dirty="0" sz="2400" spc="12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đã </a:t>
            </a:r>
            <a:r>
              <a:rPr dirty="0" sz="2400">
                <a:latin typeface="Arial"/>
                <a:cs typeface="Arial"/>
              </a:rPr>
              <a:t>xoà</a:t>
            </a:r>
            <a:r>
              <a:rPr dirty="0" sz="2400" spc="1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sát</a:t>
            </a:r>
            <a:r>
              <a:rPr dirty="0" sz="2400" spc="1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mặt</a:t>
            </a:r>
            <a:r>
              <a:rPr dirty="0" sz="2400" spc="1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đất.</a:t>
            </a:r>
            <a:r>
              <a:rPr dirty="0" sz="2400" spc="1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Lá</a:t>
            </a:r>
            <a:r>
              <a:rPr dirty="0" sz="2400" spc="1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cọ</a:t>
            </a:r>
            <a:r>
              <a:rPr dirty="0" sz="2400" spc="1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tròn</a:t>
            </a:r>
            <a:r>
              <a:rPr dirty="0" sz="2400" spc="1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xoè</a:t>
            </a:r>
            <a:r>
              <a:rPr dirty="0" sz="2400" spc="1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ra</a:t>
            </a:r>
            <a:r>
              <a:rPr dirty="0" sz="2400" spc="1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nhiều</a:t>
            </a:r>
            <a:r>
              <a:rPr dirty="0" sz="2400" spc="1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phiến</a:t>
            </a:r>
            <a:r>
              <a:rPr dirty="0" sz="2400" spc="1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nhọn</a:t>
            </a:r>
            <a:r>
              <a:rPr dirty="0" sz="2400" spc="1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dài,</a:t>
            </a:r>
            <a:r>
              <a:rPr dirty="0" sz="2400" spc="1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trông</a:t>
            </a:r>
            <a:r>
              <a:rPr dirty="0" sz="2400" spc="1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xa</a:t>
            </a:r>
            <a:r>
              <a:rPr dirty="0" sz="2400" spc="1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như</a:t>
            </a:r>
            <a:r>
              <a:rPr dirty="0" sz="2400" spc="17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một </a:t>
            </a:r>
            <a:r>
              <a:rPr dirty="0" sz="2400">
                <a:latin typeface="Arial"/>
                <a:cs typeface="Arial"/>
              </a:rPr>
              <a:t>rừng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tay</a:t>
            </a:r>
            <a:r>
              <a:rPr dirty="0" sz="2400" spc="1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vẫy,</a:t>
            </a:r>
            <a:r>
              <a:rPr dirty="0" sz="2400" spc="1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trưa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hè</a:t>
            </a:r>
            <a:r>
              <a:rPr dirty="0" sz="2400" spc="1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lấp</a:t>
            </a:r>
            <a:r>
              <a:rPr dirty="0" sz="2400" spc="1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loá</a:t>
            </a:r>
            <a:r>
              <a:rPr dirty="0" sz="2400" spc="1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nắng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như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rừng</a:t>
            </a:r>
            <a:r>
              <a:rPr dirty="0" sz="2400" spc="1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mặt</a:t>
            </a:r>
            <a:r>
              <a:rPr dirty="0" sz="2400" spc="1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trời</a:t>
            </a:r>
            <a:r>
              <a:rPr dirty="0" sz="2400" spc="1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mới</a:t>
            </a:r>
            <a:r>
              <a:rPr dirty="0" sz="2400" spc="1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mọc.</a:t>
            </a:r>
            <a:r>
              <a:rPr dirty="0" sz="2400" spc="1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Mùa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xuân, </a:t>
            </a:r>
            <a:r>
              <a:rPr dirty="0" sz="2400">
                <a:latin typeface="Arial"/>
                <a:cs typeface="Arial"/>
              </a:rPr>
              <a:t>chim</a:t>
            </a:r>
            <a:r>
              <a:rPr dirty="0" sz="2400" spc="2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chóc</a:t>
            </a:r>
            <a:r>
              <a:rPr dirty="0" sz="2400" spc="2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kéo</a:t>
            </a:r>
            <a:r>
              <a:rPr dirty="0" sz="2400" spc="20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về</a:t>
            </a:r>
            <a:r>
              <a:rPr dirty="0" sz="2400" spc="2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từng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đàn.</a:t>
            </a:r>
            <a:r>
              <a:rPr dirty="0" sz="2400" spc="2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Chỉ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nghe</a:t>
            </a:r>
            <a:r>
              <a:rPr dirty="0" sz="2400" spc="20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tiếng</a:t>
            </a:r>
            <a:r>
              <a:rPr dirty="0" sz="2400" spc="20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hót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líu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lo</a:t>
            </a:r>
            <a:r>
              <a:rPr dirty="0" sz="2400" spc="2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mà</a:t>
            </a:r>
            <a:r>
              <a:rPr dirty="0" sz="2400" spc="20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không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thấy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bóng </a:t>
            </a:r>
            <a:r>
              <a:rPr dirty="0" sz="2400">
                <a:latin typeface="Arial"/>
                <a:cs typeface="Arial"/>
              </a:rPr>
              <a:t>chim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đâu.</a:t>
            </a:r>
            <a:endParaRPr sz="2400">
              <a:latin typeface="Arial"/>
              <a:cs typeface="Arial"/>
            </a:endParaRPr>
          </a:p>
          <a:p>
            <a:pPr algn="just" marL="12700" marR="5080" indent="9144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Arial"/>
                <a:cs typeface="Arial"/>
              </a:rPr>
              <a:t>Căn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nhà</a:t>
            </a:r>
            <a:r>
              <a:rPr dirty="0" sz="2400" spc="1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tôi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núp</a:t>
            </a:r>
            <a:r>
              <a:rPr dirty="0" sz="2400" spc="1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dưới</a:t>
            </a:r>
            <a:r>
              <a:rPr dirty="0" sz="2400" spc="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rừng</a:t>
            </a:r>
            <a:r>
              <a:rPr dirty="0" sz="2400" spc="1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cọ.</a:t>
            </a:r>
            <a:r>
              <a:rPr dirty="0" sz="2400" spc="1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Ngôi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trường</a:t>
            </a:r>
            <a:r>
              <a:rPr dirty="0" sz="2400" spc="1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tôi</a:t>
            </a:r>
            <a:r>
              <a:rPr dirty="0" sz="2400" spc="1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học</a:t>
            </a:r>
            <a:r>
              <a:rPr dirty="0" sz="2400" spc="1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cũng</a:t>
            </a:r>
            <a:r>
              <a:rPr dirty="0" sz="2400" spc="1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khuất</a:t>
            </a:r>
            <a:r>
              <a:rPr dirty="0" sz="2400" spc="12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trong </a:t>
            </a:r>
            <a:r>
              <a:rPr dirty="0" sz="2400">
                <a:latin typeface="Arial"/>
                <a:cs typeface="Arial"/>
              </a:rPr>
              <a:t>rừng</a:t>
            </a:r>
            <a:r>
              <a:rPr dirty="0" sz="2400" spc="11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cọ.</a:t>
            </a:r>
            <a:r>
              <a:rPr dirty="0" sz="2400" spc="1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Ngày</a:t>
            </a:r>
            <a:r>
              <a:rPr dirty="0" sz="2400" spc="11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ngày</a:t>
            </a:r>
            <a:r>
              <a:rPr dirty="0" sz="2400" spc="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đến</a:t>
            </a:r>
            <a:r>
              <a:rPr dirty="0" sz="2400" spc="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lớp,</a:t>
            </a:r>
            <a:r>
              <a:rPr dirty="0" sz="2400" spc="1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tôi</a:t>
            </a:r>
            <a:r>
              <a:rPr dirty="0" sz="2400" spc="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đi</a:t>
            </a:r>
            <a:r>
              <a:rPr dirty="0" sz="2400" spc="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trong</a:t>
            </a:r>
            <a:r>
              <a:rPr dirty="0" sz="2400" spc="11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rừng</a:t>
            </a:r>
            <a:r>
              <a:rPr dirty="0" sz="2400" spc="1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cọ.</a:t>
            </a:r>
            <a:r>
              <a:rPr dirty="0" sz="2400" spc="1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Không</a:t>
            </a:r>
            <a:r>
              <a:rPr dirty="0" sz="2400" spc="1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đếm</a:t>
            </a:r>
            <a:r>
              <a:rPr dirty="0" sz="2400" spc="1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được</a:t>
            </a:r>
            <a:r>
              <a:rPr dirty="0" sz="2400" spc="11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có</a:t>
            </a:r>
            <a:r>
              <a:rPr dirty="0" sz="2400" spc="11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bao </a:t>
            </a:r>
            <a:r>
              <a:rPr dirty="0" sz="2400">
                <a:latin typeface="Arial"/>
                <a:cs typeface="Arial"/>
              </a:rPr>
              <a:t>nhiêu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tàu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lá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cọ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xoè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ô</a:t>
            </a:r>
            <a:r>
              <a:rPr dirty="0" sz="2400" spc="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lợp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kín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trên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đầu.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Ngày</a:t>
            </a:r>
            <a:r>
              <a:rPr dirty="0" sz="2400" spc="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nắng,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bóng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râm</a:t>
            </a:r>
            <a:r>
              <a:rPr dirty="0" sz="2400" spc="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mát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rượi.</a:t>
            </a:r>
            <a:r>
              <a:rPr dirty="0" sz="2400" spc="1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Ngày </a:t>
            </a:r>
            <a:r>
              <a:rPr dirty="0" sz="2400">
                <a:latin typeface="Arial"/>
                <a:cs typeface="Arial"/>
              </a:rPr>
              <a:t>mưa,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cũng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chẳng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ướt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đầu.</a:t>
            </a:r>
            <a:endParaRPr sz="2400">
              <a:latin typeface="Arial"/>
              <a:cs typeface="Arial"/>
            </a:endParaRPr>
          </a:p>
          <a:p>
            <a:pPr algn="just" marL="9271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Quê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tôi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có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câu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hát:</a:t>
            </a:r>
            <a:endParaRPr sz="2400">
              <a:latin typeface="Arial"/>
              <a:cs typeface="Arial"/>
            </a:endParaRPr>
          </a:p>
          <a:p>
            <a:pPr algn="ctr" marL="8382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Dù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ai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đi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ngược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về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xuôi</a:t>
            </a:r>
            <a:endParaRPr sz="2400">
              <a:latin typeface="Arial"/>
              <a:cs typeface="Arial"/>
            </a:endParaRPr>
          </a:p>
          <a:p>
            <a:pPr algn="ctr" marL="127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Cơm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nắm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lá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cọ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là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người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sông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Thao.</a:t>
            </a:r>
            <a:endParaRPr sz="2400">
              <a:latin typeface="Arial"/>
              <a:cs typeface="Arial"/>
            </a:endParaRPr>
          </a:p>
          <a:p>
            <a:pPr algn="ctr" marR="456565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Người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sông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Thao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đi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đâu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rồi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cũng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nhớ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về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rừng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cọ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quê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mình.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4064" y="4789942"/>
            <a:ext cx="1839163" cy="129996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188" y="1121663"/>
            <a:ext cx="3360420" cy="3349752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893165" y="1912441"/>
            <a:ext cx="2297430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1130" marR="5080" indent="-139065">
              <a:lnSpc>
                <a:spcPct val="100000"/>
              </a:lnSpc>
              <a:spcBef>
                <a:spcPts val="100"/>
              </a:spcBef>
            </a:pPr>
            <a:r>
              <a:rPr dirty="0" sz="3000" b="1">
                <a:solidFill>
                  <a:srgbClr val="233E8A"/>
                </a:solidFill>
                <a:latin typeface="Carlito"/>
                <a:cs typeface="Carlito"/>
              </a:rPr>
              <a:t>a.</a:t>
            </a:r>
            <a:r>
              <a:rPr dirty="0" sz="3000" spc="-30" b="1">
                <a:solidFill>
                  <a:srgbClr val="233E8A"/>
                </a:solidFill>
                <a:latin typeface="Carlito"/>
                <a:cs typeface="Carlito"/>
              </a:rPr>
              <a:t> </a:t>
            </a:r>
            <a:r>
              <a:rPr dirty="0" sz="3000" b="1">
                <a:solidFill>
                  <a:srgbClr val="233E8A"/>
                </a:solidFill>
                <a:latin typeface="Carlito"/>
                <a:cs typeface="Carlito"/>
              </a:rPr>
              <a:t>Tìm</a:t>
            </a:r>
            <a:r>
              <a:rPr dirty="0" sz="3000" spc="-20" b="1">
                <a:solidFill>
                  <a:srgbClr val="233E8A"/>
                </a:solidFill>
                <a:latin typeface="Carlito"/>
                <a:cs typeface="Carlito"/>
              </a:rPr>
              <a:t> </a:t>
            </a:r>
            <a:r>
              <a:rPr dirty="0" sz="3000" b="1">
                <a:solidFill>
                  <a:srgbClr val="233E8A"/>
                </a:solidFill>
                <a:latin typeface="Carlito"/>
                <a:cs typeface="Carlito"/>
              </a:rPr>
              <a:t>mở</a:t>
            </a:r>
            <a:r>
              <a:rPr dirty="0" sz="3000" spc="-20" b="1">
                <a:solidFill>
                  <a:srgbClr val="233E8A"/>
                </a:solidFill>
                <a:latin typeface="Carlito"/>
                <a:cs typeface="Carlito"/>
              </a:rPr>
              <a:t> bài, </a:t>
            </a:r>
            <a:r>
              <a:rPr dirty="0" sz="3000" b="1">
                <a:solidFill>
                  <a:srgbClr val="233E8A"/>
                </a:solidFill>
                <a:latin typeface="Carlito"/>
                <a:cs typeface="Carlito"/>
              </a:rPr>
              <a:t>thân</a:t>
            </a:r>
            <a:r>
              <a:rPr dirty="0" sz="3000" spc="-30" b="1">
                <a:solidFill>
                  <a:srgbClr val="233E8A"/>
                </a:solidFill>
                <a:latin typeface="Carlito"/>
                <a:cs typeface="Carlito"/>
              </a:rPr>
              <a:t> </a:t>
            </a:r>
            <a:r>
              <a:rPr dirty="0" sz="3000" b="1">
                <a:solidFill>
                  <a:srgbClr val="233E8A"/>
                </a:solidFill>
                <a:latin typeface="Carlito"/>
                <a:cs typeface="Carlito"/>
              </a:rPr>
              <a:t>bài,</a:t>
            </a:r>
            <a:r>
              <a:rPr dirty="0" sz="3000" spc="-15" b="1">
                <a:solidFill>
                  <a:srgbClr val="233E8A"/>
                </a:solidFill>
                <a:latin typeface="Carlito"/>
                <a:cs typeface="Carlito"/>
              </a:rPr>
              <a:t> </a:t>
            </a:r>
            <a:r>
              <a:rPr dirty="0" sz="3000" spc="-509" b="1">
                <a:solidFill>
                  <a:srgbClr val="233E8A"/>
                </a:solidFill>
                <a:latin typeface="Carlito"/>
                <a:cs typeface="Carlito"/>
              </a:rPr>
              <a:t>kết</a:t>
            </a:r>
            <a:r>
              <a:rPr dirty="0" sz="3000" b="1">
                <a:solidFill>
                  <a:srgbClr val="233E8A"/>
                </a:solidFill>
                <a:latin typeface="Carlito"/>
                <a:cs typeface="Carlito"/>
              </a:rPr>
              <a:t> bài</a:t>
            </a:r>
            <a:r>
              <a:rPr dirty="0" sz="3000" spc="-10" b="1">
                <a:solidFill>
                  <a:srgbClr val="233E8A"/>
                </a:solidFill>
                <a:latin typeface="Carlito"/>
                <a:cs typeface="Carlito"/>
              </a:rPr>
              <a:t> </a:t>
            </a:r>
            <a:r>
              <a:rPr dirty="0" sz="3000" b="1">
                <a:solidFill>
                  <a:srgbClr val="233E8A"/>
                </a:solidFill>
                <a:latin typeface="Carlito"/>
                <a:cs typeface="Carlito"/>
              </a:rPr>
              <a:t>của</a:t>
            </a:r>
            <a:r>
              <a:rPr dirty="0" sz="3000" spc="-20" b="1">
                <a:solidFill>
                  <a:srgbClr val="233E8A"/>
                </a:solidFill>
                <a:latin typeface="Carlito"/>
                <a:cs typeface="Carlito"/>
              </a:rPr>
              <a:t> </a:t>
            </a:r>
            <a:r>
              <a:rPr dirty="0" sz="3000" spc="-25" b="1">
                <a:solidFill>
                  <a:srgbClr val="233E8A"/>
                </a:solidFill>
                <a:latin typeface="Carlito"/>
                <a:cs typeface="Carlito"/>
              </a:rPr>
              <a:t>bài</a:t>
            </a:r>
            <a:endParaRPr sz="3000">
              <a:latin typeface="Carlito"/>
              <a:cs typeface="Carlito"/>
            </a:endParaRPr>
          </a:p>
          <a:p>
            <a:pPr marL="812800">
              <a:lnSpc>
                <a:spcPct val="100000"/>
              </a:lnSpc>
              <a:spcBef>
                <a:spcPts val="5"/>
              </a:spcBef>
            </a:pPr>
            <a:r>
              <a:rPr dirty="0" sz="3000" spc="-20" b="1">
                <a:solidFill>
                  <a:srgbClr val="233E8A"/>
                </a:solidFill>
                <a:latin typeface="Carlito"/>
                <a:cs typeface="Carlito"/>
              </a:rPr>
              <a:t>văn:</a:t>
            </a:r>
            <a:endParaRPr sz="3000">
              <a:latin typeface="Carlito"/>
              <a:cs typeface="Carlito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70392" y="864108"/>
            <a:ext cx="3461004" cy="2886456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9018778" y="1452829"/>
            <a:ext cx="2367280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0650" marR="5080" indent="-108585">
              <a:lnSpc>
                <a:spcPct val="100000"/>
              </a:lnSpc>
              <a:spcBef>
                <a:spcPts val="100"/>
              </a:spcBef>
            </a:pPr>
            <a:r>
              <a:rPr dirty="0" sz="3000" b="1">
                <a:solidFill>
                  <a:srgbClr val="FF0000"/>
                </a:solidFill>
                <a:latin typeface="Carlito"/>
                <a:cs typeface="Carlito"/>
              </a:rPr>
              <a:t>b.</a:t>
            </a:r>
            <a:r>
              <a:rPr dirty="0" sz="3000" spc="-14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000" b="1">
                <a:solidFill>
                  <a:srgbClr val="FF0000"/>
                </a:solidFill>
                <a:latin typeface="Carlito"/>
                <a:cs typeface="Carlito"/>
              </a:rPr>
              <a:t>Xác</a:t>
            </a:r>
            <a:r>
              <a:rPr dirty="0" sz="3000" spc="12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000" spc="-615" b="1">
                <a:solidFill>
                  <a:srgbClr val="FF0000"/>
                </a:solidFill>
                <a:latin typeface="Carlito"/>
                <a:cs typeface="Carlito"/>
              </a:rPr>
              <a:t>định</a:t>
            </a:r>
            <a:r>
              <a:rPr dirty="0" sz="3000" spc="44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000" spc="-140" b="1">
                <a:solidFill>
                  <a:srgbClr val="FF0000"/>
                </a:solidFill>
                <a:latin typeface="Carlito"/>
                <a:cs typeface="Carlito"/>
              </a:rPr>
              <a:t>nộ</a:t>
            </a:r>
            <a:r>
              <a:rPr dirty="0" sz="3000" spc="-140" b="1">
                <a:solidFill>
                  <a:srgbClr val="FF0000"/>
                </a:solidFill>
                <a:latin typeface="Carlito"/>
                <a:cs typeface="Carlito"/>
              </a:rPr>
              <a:t>i</a:t>
            </a:r>
            <a:r>
              <a:rPr dirty="0" sz="3000" spc="-14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000" b="1">
                <a:solidFill>
                  <a:srgbClr val="FF0000"/>
                </a:solidFill>
                <a:latin typeface="Carlito"/>
                <a:cs typeface="Carlito"/>
              </a:rPr>
              <a:t>dung</a:t>
            </a:r>
            <a:r>
              <a:rPr dirty="0" sz="30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000" b="1">
                <a:solidFill>
                  <a:srgbClr val="FF0000"/>
                </a:solidFill>
                <a:latin typeface="Carlito"/>
                <a:cs typeface="Carlito"/>
              </a:rPr>
              <a:t>của</a:t>
            </a:r>
            <a:r>
              <a:rPr dirty="0" sz="3000" spc="-4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000" spc="-25" b="1">
                <a:solidFill>
                  <a:srgbClr val="FF0000"/>
                </a:solidFill>
                <a:latin typeface="Carlito"/>
                <a:cs typeface="Carlito"/>
              </a:rPr>
              <a:t>mỗi </a:t>
            </a:r>
            <a:r>
              <a:rPr dirty="0" sz="3000" b="1">
                <a:solidFill>
                  <a:srgbClr val="FF0000"/>
                </a:solidFill>
                <a:latin typeface="Carlito"/>
                <a:cs typeface="Carlito"/>
              </a:rPr>
              <a:t>đoạn</a:t>
            </a:r>
            <a:r>
              <a:rPr dirty="0" sz="3000" spc="-4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000" b="1">
                <a:solidFill>
                  <a:srgbClr val="FF0000"/>
                </a:solidFill>
                <a:latin typeface="Carlito"/>
                <a:cs typeface="Carlito"/>
              </a:rPr>
              <a:t>văn</a:t>
            </a:r>
            <a:r>
              <a:rPr dirty="0" sz="3000" spc="-6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000" spc="-50" b="1">
                <a:solidFill>
                  <a:srgbClr val="FF0000"/>
                </a:solidFill>
                <a:latin typeface="Carlito"/>
                <a:cs typeface="Carlito"/>
              </a:rPr>
              <a:t>ở</a:t>
            </a:r>
            <a:endParaRPr sz="3000">
              <a:latin typeface="Carlito"/>
              <a:cs typeface="Carlito"/>
            </a:endParaRPr>
          </a:p>
          <a:p>
            <a:pPr algn="just" marL="88900">
              <a:lnSpc>
                <a:spcPct val="100000"/>
              </a:lnSpc>
              <a:spcBef>
                <a:spcPts val="5"/>
              </a:spcBef>
            </a:pPr>
            <a:r>
              <a:rPr dirty="0" sz="3000" b="1">
                <a:solidFill>
                  <a:srgbClr val="FF0000"/>
                </a:solidFill>
                <a:latin typeface="Carlito"/>
                <a:cs typeface="Carlito"/>
              </a:rPr>
              <a:t>phần</a:t>
            </a:r>
            <a:r>
              <a:rPr dirty="0" sz="3000" spc="-2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000" b="1">
                <a:solidFill>
                  <a:srgbClr val="FF0000"/>
                </a:solidFill>
                <a:latin typeface="Carlito"/>
                <a:cs typeface="Carlito"/>
              </a:rPr>
              <a:t>thân</a:t>
            </a:r>
            <a:r>
              <a:rPr dirty="0" sz="3000" spc="-3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000" spc="-25" b="1">
                <a:solidFill>
                  <a:srgbClr val="FF0000"/>
                </a:solidFill>
                <a:latin typeface="Carlito"/>
                <a:cs typeface="Carlito"/>
              </a:rPr>
              <a:t>bài</a:t>
            </a:r>
            <a:endParaRPr sz="3000">
              <a:latin typeface="Carlito"/>
              <a:cs typeface="Carlito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68868" y="3755135"/>
            <a:ext cx="2161031" cy="288188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8008" y="3819144"/>
            <a:ext cx="1703831" cy="2881884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82184" y="3893818"/>
            <a:ext cx="1627632" cy="2878834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5044" y="192023"/>
            <a:ext cx="8180832" cy="157276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0115" y="1860550"/>
            <a:ext cx="3439160" cy="1671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92759" marR="5080" indent="-480695">
              <a:lnSpc>
                <a:spcPct val="100000"/>
              </a:lnSpc>
              <a:spcBef>
                <a:spcPts val="100"/>
              </a:spcBef>
            </a:pPr>
            <a:r>
              <a:rPr dirty="0"/>
              <a:t>THẢO</a:t>
            </a:r>
            <a:r>
              <a:rPr dirty="0" spc="-140"/>
              <a:t> </a:t>
            </a:r>
            <a:r>
              <a:rPr dirty="0" spc="-20"/>
              <a:t>LUẬN </a:t>
            </a:r>
            <a:r>
              <a:rPr dirty="0"/>
              <a:t>NHÓM</a:t>
            </a:r>
            <a:r>
              <a:rPr dirty="0" spc="-160"/>
              <a:t> </a:t>
            </a:r>
            <a:r>
              <a:rPr dirty="0" spc="-50"/>
              <a:t>4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746759" y="2420111"/>
            <a:ext cx="10675620" cy="4142740"/>
            <a:chOff x="746759" y="2420111"/>
            <a:chExt cx="10675620" cy="414274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59" y="2420111"/>
              <a:ext cx="2592324" cy="414223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7259" y="2420111"/>
              <a:ext cx="2865120" cy="41422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13816" y="257429"/>
            <a:ext cx="11565890" cy="6344920"/>
            <a:chOff x="313816" y="257429"/>
            <a:chExt cx="11565890" cy="63449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816" y="257429"/>
              <a:ext cx="11565890" cy="634466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466088" y="978408"/>
              <a:ext cx="7477125" cy="321945"/>
            </a:xfrm>
            <a:custGeom>
              <a:avLst/>
              <a:gdLst/>
              <a:ahLst/>
              <a:cxnLst/>
              <a:rect l="l" t="t" r="r" b="b"/>
              <a:pathLst>
                <a:path w="7477125" h="321944">
                  <a:moveTo>
                    <a:pt x="7476744" y="0"/>
                  </a:moveTo>
                  <a:lnTo>
                    <a:pt x="0" y="0"/>
                  </a:lnTo>
                  <a:lnTo>
                    <a:pt x="0" y="321563"/>
                  </a:lnTo>
                  <a:lnTo>
                    <a:pt x="7476744" y="321563"/>
                  </a:lnTo>
                  <a:lnTo>
                    <a:pt x="747674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66088" y="978408"/>
              <a:ext cx="7477125" cy="321945"/>
            </a:xfrm>
            <a:custGeom>
              <a:avLst/>
              <a:gdLst/>
              <a:ahLst/>
              <a:cxnLst/>
              <a:rect l="l" t="t" r="r" b="b"/>
              <a:pathLst>
                <a:path w="7477125" h="321944">
                  <a:moveTo>
                    <a:pt x="0" y="321563"/>
                  </a:moveTo>
                  <a:lnTo>
                    <a:pt x="7476744" y="321563"/>
                  </a:lnTo>
                  <a:lnTo>
                    <a:pt x="7476744" y="0"/>
                  </a:lnTo>
                  <a:lnTo>
                    <a:pt x="0" y="0"/>
                  </a:lnTo>
                  <a:lnTo>
                    <a:pt x="0" y="321563"/>
                  </a:lnTo>
                  <a:close/>
                </a:path>
              </a:pathLst>
            </a:custGeom>
            <a:ln w="127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401556" y="838200"/>
              <a:ext cx="1816735" cy="546100"/>
            </a:xfrm>
            <a:custGeom>
              <a:avLst/>
              <a:gdLst/>
              <a:ahLst/>
              <a:cxnLst/>
              <a:rect l="l" t="t" r="r" b="b"/>
              <a:pathLst>
                <a:path w="1816734" h="546100">
                  <a:moveTo>
                    <a:pt x="1725676" y="0"/>
                  </a:moveTo>
                  <a:lnTo>
                    <a:pt x="90932" y="0"/>
                  </a:lnTo>
                  <a:lnTo>
                    <a:pt x="55560" y="7153"/>
                  </a:lnTo>
                  <a:lnTo>
                    <a:pt x="26654" y="26654"/>
                  </a:lnTo>
                  <a:lnTo>
                    <a:pt x="7153" y="55560"/>
                  </a:lnTo>
                  <a:lnTo>
                    <a:pt x="0" y="90932"/>
                  </a:lnTo>
                  <a:lnTo>
                    <a:pt x="0" y="454660"/>
                  </a:lnTo>
                  <a:lnTo>
                    <a:pt x="7153" y="490031"/>
                  </a:lnTo>
                  <a:lnTo>
                    <a:pt x="26654" y="518937"/>
                  </a:lnTo>
                  <a:lnTo>
                    <a:pt x="55560" y="538438"/>
                  </a:lnTo>
                  <a:lnTo>
                    <a:pt x="90932" y="545591"/>
                  </a:lnTo>
                  <a:lnTo>
                    <a:pt x="1725676" y="545591"/>
                  </a:lnTo>
                  <a:lnTo>
                    <a:pt x="1761047" y="538438"/>
                  </a:lnTo>
                  <a:lnTo>
                    <a:pt x="1789953" y="518937"/>
                  </a:lnTo>
                  <a:lnTo>
                    <a:pt x="1809454" y="490031"/>
                  </a:lnTo>
                  <a:lnTo>
                    <a:pt x="1816608" y="454660"/>
                  </a:lnTo>
                  <a:lnTo>
                    <a:pt x="1816608" y="90932"/>
                  </a:lnTo>
                  <a:lnTo>
                    <a:pt x="1809454" y="55560"/>
                  </a:lnTo>
                  <a:lnTo>
                    <a:pt x="1789953" y="26654"/>
                  </a:lnTo>
                  <a:lnTo>
                    <a:pt x="1761047" y="7153"/>
                  </a:lnTo>
                  <a:lnTo>
                    <a:pt x="1725676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401556" y="838200"/>
              <a:ext cx="1816735" cy="546100"/>
            </a:xfrm>
            <a:custGeom>
              <a:avLst/>
              <a:gdLst/>
              <a:ahLst/>
              <a:cxnLst/>
              <a:rect l="l" t="t" r="r" b="b"/>
              <a:pathLst>
                <a:path w="1816734" h="546100">
                  <a:moveTo>
                    <a:pt x="0" y="90932"/>
                  </a:moveTo>
                  <a:lnTo>
                    <a:pt x="7153" y="55560"/>
                  </a:lnTo>
                  <a:lnTo>
                    <a:pt x="26654" y="26654"/>
                  </a:lnTo>
                  <a:lnTo>
                    <a:pt x="55560" y="7153"/>
                  </a:lnTo>
                  <a:lnTo>
                    <a:pt x="90932" y="0"/>
                  </a:lnTo>
                  <a:lnTo>
                    <a:pt x="1725676" y="0"/>
                  </a:lnTo>
                  <a:lnTo>
                    <a:pt x="1761047" y="7153"/>
                  </a:lnTo>
                  <a:lnTo>
                    <a:pt x="1789953" y="26654"/>
                  </a:lnTo>
                  <a:lnTo>
                    <a:pt x="1809454" y="55560"/>
                  </a:lnTo>
                  <a:lnTo>
                    <a:pt x="1816608" y="90932"/>
                  </a:lnTo>
                  <a:lnTo>
                    <a:pt x="1816608" y="454660"/>
                  </a:lnTo>
                  <a:lnTo>
                    <a:pt x="1809454" y="490031"/>
                  </a:lnTo>
                  <a:lnTo>
                    <a:pt x="1789953" y="518937"/>
                  </a:lnTo>
                  <a:lnTo>
                    <a:pt x="1761047" y="538438"/>
                  </a:lnTo>
                  <a:lnTo>
                    <a:pt x="1725676" y="545591"/>
                  </a:lnTo>
                  <a:lnTo>
                    <a:pt x="90932" y="545591"/>
                  </a:lnTo>
                  <a:lnTo>
                    <a:pt x="55560" y="538438"/>
                  </a:lnTo>
                  <a:lnTo>
                    <a:pt x="26654" y="518937"/>
                  </a:lnTo>
                  <a:lnTo>
                    <a:pt x="7153" y="490031"/>
                  </a:lnTo>
                  <a:lnTo>
                    <a:pt x="0" y="454660"/>
                  </a:lnTo>
                  <a:lnTo>
                    <a:pt x="0" y="9093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9659493" y="828243"/>
            <a:ext cx="130429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0000"/>
                </a:solidFill>
                <a:latin typeface="Carlito"/>
                <a:cs typeface="Carlito"/>
              </a:rPr>
              <a:t>MỞ</a:t>
            </a:r>
            <a:r>
              <a:rPr dirty="0" sz="3200" spc="-5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spc="-25">
                <a:solidFill>
                  <a:srgbClr val="FF0000"/>
                </a:solidFill>
                <a:latin typeface="Carlito"/>
                <a:cs typeface="Carlito"/>
              </a:rPr>
              <a:t>BÀI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20013" y="1346961"/>
            <a:ext cx="10728325" cy="3215005"/>
            <a:chOff x="620013" y="1346961"/>
            <a:chExt cx="10728325" cy="3215005"/>
          </a:xfrm>
        </p:grpSpPr>
        <p:sp>
          <p:nvSpPr>
            <p:cNvPr id="10" name="object 10" descr=""/>
            <p:cNvSpPr/>
            <p:nvPr/>
          </p:nvSpPr>
          <p:spPr>
            <a:xfrm>
              <a:off x="626363" y="1353311"/>
              <a:ext cx="8361045" cy="3202305"/>
            </a:xfrm>
            <a:custGeom>
              <a:avLst/>
              <a:gdLst/>
              <a:ahLst/>
              <a:cxnLst/>
              <a:rect l="l" t="t" r="r" b="b"/>
              <a:pathLst>
                <a:path w="8361045" h="3202304">
                  <a:moveTo>
                    <a:pt x="8360664" y="0"/>
                  </a:moveTo>
                  <a:lnTo>
                    <a:pt x="0" y="0"/>
                  </a:lnTo>
                  <a:lnTo>
                    <a:pt x="0" y="3201924"/>
                  </a:lnTo>
                  <a:lnTo>
                    <a:pt x="8360664" y="3201924"/>
                  </a:lnTo>
                  <a:lnTo>
                    <a:pt x="8360664" y="0"/>
                  </a:lnTo>
                  <a:close/>
                </a:path>
              </a:pathLst>
            </a:custGeom>
            <a:solidFill>
              <a:srgbClr val="06D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26363" y="1353311"/>
              <a:ext cx="8361045" cy="3202305"/>
            </a:xfrm>
            <a:custGeom>
              <a:avLst/>
              <a:gdLst/>
              <a:ahLst/>
              <a:cxnLst/>
              <a:rect l="l" t="t" r="r" b="b"/>
              <a:pathLst>
                <a:path w="8361045" h="3202304">
                  <a:moveTo>
                    <a:pt x="0" y="3201924"/>
                  </a:moveTo>
                  <a:lnTo>
                    <a:pt x="8360664" y="3201924"/>
                  </a:lnTo>
                  <a:lnTo>
                    <a:pt x="8360664" y="0"/>
                  </a:lnTo>
                  <a:lnTo>
                    <a:pt x="0" y="0"/>
                  </a:lnTo>
                  <a:lnTo>
                    <a:pt x="0" y="3201924"/>
                  </a:lnTo>
                  <a:close/>
                </a:path>
              </a:pathLst>
            </a:custGeom>
            <a:ln w="127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339071" y="2502408"/>
              <a:ext cx="2002789" cy="904240"/>
            </a:xfrm>
            <a:custGeom>
              <a:avLst/>
              <a:gdLst/>
              <a:ahLst/>
              <a:cxnLst/>
              <a:rect l="l" t="t" r="r" b="b"/>
              <a:pathLst>
                <a:path w="2002790" h="904239">
                  <a:moveTo>
                    <a:pt x="1851913" y="0"/>
                  </a:moveTo>
                  <a:lnTo>
                    <a:pt x="150622" y="0"/>
                  </a:lnTo>
                  <a:lnTo>
                    <a:pt x="103014" y="7678"/>
                  </a:lnTo>
                  <a:lnTo>
                    <a:pt x="61667" y="29061"/>
                  </a:lnTo>
                  <a:lnTo>
                    <a:pt x="29061" y="61667"/>
                  </a:lnTo>
                  <a:lnTo>
                    <a:pt x="7678" y="103014"/>
                  </a:lnTo>
                  <a:lnTo>
                    <a:pt x="0" y="150621"/>
                  </a:lnTo>
                  <a:lnTo>
                    <a:pt x="0" y="753109"/>
                  </a:lnTo>
                  <a:lnTo>
                    <a:pt x="7678" y="800717"/>
                  </a:lnTo>
                  <a:lnTo>
                    <a:pt x="29061" y="842064"/>
                  </a:lnTo>
                  <a:lnTo>
                    <a:pt x="61667" y="874670"/>
                  </a:lnTo>
                  <a:lnTo>
                    <a:pt x="103014" y="896053"/>
                  </a:lnTo>
                  <a:lnTo>
                    <a:pt x="150622" y="903731"/>
                  </a:lnTo>
                  <a:lnTo>
                    <a:pt x="1851913" y="903731"/>
                  </a:lnTo>
                  <a:lnTo>
                    <a:pt x="1899521" y="896053"/>
                  </a:lnTo>
                  <a:lnTo>
                    <a:pt x="1940868" y="874670"/>
                  </a:lnTo>
                  <a:lnTo>
                    <a:pt x="1973474" y="842064"/>
                  </a:lnTo>
                  <a:lnTo>
                    <a:pt x="1994857" y="800717"/>
                  </a:lnTo>
                  <a:lnTo>
                    <a:pt x="2002535" y="753109"/>
                  </a:lnTo>
                  <a:lnTo>
                    <a:pt x="2002535" y="150621"/>
                  </a:lnTo>
                  <a:lnTo>
                    <a:pt x="1994857" y="103014"/>
                  </a:lnTo>
                  <a:lnTo>
                    <a:pt x="1973474" y="61667"/>
                  </a:lnTo>
                  <a:lnTo>
                    <a:pt x="1940868" y="29061"/>
                  </a:lnTo>
                  <a:lnTo>
                    <a:pt x="1899521" y="7678"/>
                  </a:lnTo>
                  <a:lnTo>
                    <a:pt x="1851913" y="0"/>
                  </a:lnTo>
                  <a:close/>
                </a:path>
              </a:pathLst>
            </a:custGeom>
            <a:solidFill>
              <a:srgbClr val="06D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339071" y="2502408"/>
              <a:ext cx="2002789" cy="904240"/>
            </a:xfrm>
            <a:custGeom>
              <a:avLst/>
              <a:gdLst/>
              <a:ahLst/>
              <a:cxnLst/>
              <a:rect l="l" t="t" r="r" b="b"/>
              <a:pathLst>
                <a:path w="2002790" h="904239">
                  <a:moveTo>
                    <a:pt x="0" y="150621"/>
                  </a:moveTo>
                  <a:lnTo>
                    <a:pt x="7678" y="103014"/>
                  </a:lnTo>
                  <a:lnTo>
                    <a:pt x="29061" y="61667"/>
                  </a:lnTo>
                  <a:lnTo>
                    <a:pt x="61667" y="29061"/>
                  </a:lnTo>
                  <a:lnTo>
                    <a:pt x="103014" y="7678"/>
                  </a:lnTo>
                  <a:lnTo>
                    <a:pt x="150622" y="0"/>
                  </a:lnTo>
                  <a:lnTo>
                    <a:pt x="1851913" y="0"/>
                  </a:lnTo>
                  <a:lnTo>
                    <a:pt x="1899521" y="7678"/>
                  </a:lnTo>
                  <a:lnTo>
                    <a:pt x="1940868" y="29061"/>
                  </a:lnTo>
                  <a:lnTo>
                    <a:pt x="1973474" y="61667"/>
                  </a:lnTo>
                  <a:lnTo>
                    <a:pt x="1994857" y="103014"/>
                  </a:lnTo>
                  <a:lnTo>
                    <a:pt x="2002535" y="150621"/>
                  </a:lnTo>
                  <a:lnTo>
                    <a:pt x="2002535" y="753109"/>
                  </a:lnTo>
                  <a:lnTo>
                    <a:pt x="1994857" y="800717"/>
                  </a:lnTo>
                  <a:lnTo>
                    <a:pt x="1973474" y="842064"/>
                  </a:lnTo>
                  <a:lnTo>
                    <a:pt x="1940868" y="874670"/>
                  </a:lnTo>
                  <a:lnTo>
                    <a:pt x="1899521" y="896053"/>
                  </a:lnTo>
                  <a:lnTo>
                    <a:pt x="1851913" y="903731"/>
                  </a:lnTo>
                  <a:lnTo>
                    <a:pt x="150622" y="903731"/>
                  </a:lnTo>
                  <a:lnTo>
                    <a:pt x="103014" y="896053"/>
                  </a:lnTo>
                  <a:lnTo>
                    <a:pt x="61667" y="874670"/>
                  </a:lnTo>
                  <a:lnTo>
                    <a:pt x="29061" y="842064"/>
                  </a:lnTo>
                  <a:lnTo>
                    <a:pt x="7678" y="800717"/>
                  </a:lnTo>
                  <a:lnTo>
                    <a:pt x="0" y="753109"/>
                  </a:lnTo>
                  <a:lnTo>
                    <a:pt x="0" y="150621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9484614" y="2672029"/>
            <a:ext cx="171450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45540" algn="l"/>
              </a:tabLst>
            </a:pPr>
            <a:r>
              <a:rPr dirty="0" sz="3200" spc="-20">
                <a:solidFill>
                  <a:srgbClr val="FF0000"/>
                </a:solidFill>
                <a:latin typeface="Carlito"/>
                <a:cs typeface="Carlito"/>
              </a:rPr>
              <a:t>THÂN</a:t>
            </a:r>
            <a:r>
              <a:rPr dirty="0" sz="3200">
                <a:solidFill>
                  <a:srgbClr val="FF0000"/>
                </a:solidFill>
                <a:latin typeface="Carlito"/>
                <a:cs typeface="Carlito"/>
              </a:rPr>
              <a:t>	</a:t>
            </a:r>
            <a:r>
              <a:rPr dirty="0" sz="3200" spc="-25">
                <a:solidFill>
                  <a:srgbClr val="FF0000"/>
                </a:solidFill>
                <a:latin typeface="Carlito"/>
                <a:cs typeface="Carlito"/>
              </a:rPr>
              <a:t>BÀI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664209" y="4567173"/>
            <a:ext cx="10473690" cy="1318895"/>
            <a:chOff x="664209" y="4567173"/>
            <a:chExt cx="10473690" cy="1318895"/>
          </a:xfrm>
        </p:grpSpPr>
        <p:sp>
          <p:nvSpPr>
            <p:cNvPr id="16" name="object 16" descr=""/>
            <p:cNvSpPr/>
            <p:nvPr/>
          </p:nvSpPr>
          <p:spPr>
            <a:xfrm>
              <a:off x="670559" y="4573523"/>
              <a:ext cx="8272780" cy="1306195"/>
            </a:xfrm>
            <a:custGeom>
              <a:avLst/>
              <a:gdLst/>
              <a:ahLst/>
              <a:cxnLst/>
              <a:rect l="l" t="t" r="r" b="b"/>
              <a:pathLst>
                <a:path w="8272780" h="1306195">
                  <a:moveTo>
                    <a:pt x="8272272" y="0"/>
                  </a:moveTo>
                  <a:lnTo>
                    <a:pt x="0" y="0"/>
                  </a:lnTo>
                  <a:lnTo>
                    <a:pt x="0" y="1306067"/>
                  </a:lnTo>
                  <a:lnTo>
                    <a:pt x="8272272" y="1306067"/>
                  </a:lnTo>
                  <a:lnTo>
                    <a:pt x="8272272" y="0"/>
                  </a:lnTo>
                  <a:close/>
                </a:path>
              </a:pathLst>
            </a:custGeom>
            <a:solidFill>
              <a:srgbClr val="92EC1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70559" y="4573523"/>
              <a:ext cx="8272780" cy="1306195"/>
            </a:xfrm>
            <a:custGeom>
              <a:avLst/>
              <a:gdLst/>
              <a:ahLst/>
              <a:cxnLst/>
              <a:rect l="l" t="t" r="r" b="b"/>
              <a:pathLst>
                <a:path w="8272780" h="1306195">
                  <a:moveTo>
                    <a:pt x="0" y="1306067"/>
                  </a:moveTo>
                  <a:lnTo>
                    <a:pt x="8272272" y="1306067"/>
                  </a:lnTo>
                  <a:lnTo>
                    <a:pt x="8272272" y="0"/>
                  </a:lnTo>
                  <a:lnTo>
                    <a:pt x="0" y="0"/>
                  </a:lnTo>
                  <a:lnTo>
                    <a:pt x="0" y="1306067"/>
                  </a:lnTo>
                  <a:close/>
                </a:path>
              </a:pathLst>
            </a:custGeom>
            <a:ln w="1270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9313164" y="4797551"/>
              <a:ext cx="1818639" cy="902335"/>
            </a:xfrm>
            <a:custGeom>
              <a:avLst/>
              <a:gdLst/>
              <a:ahLst/>
              <a:cxnLst/>
              <a:rect l="l" t="t" r="r" b="b"/>
              <a:pathLst>
                <a:path w="1818640" h="902335">
                  <a:moveTo>
                    <a:pt x="1667763" y="0"/>
                  </a:moveTo>
                  <a:lnTo>
                    <a:pt x="150367" y="0"/>
                  </a:lnTo>
                  <a:lnTo>
                    <a:pt x="102835" y="7664"/>
                  </a:lnTo>
                  <a:lnTo>
                    <a:pt x="61557" y="29008"/>
                  </a:lnTo>
                  <a:lnTo>
                    <a:pt x="29008" y="61557"/>
                  </a:lnTo>
                  <a:lnTo>
                    <a:pt x="7664" y="102835"/>
                  </a:lnTo>
                  <a:lnTo>
                    <a:pt x="0" y="150368"/>
                  </a:lnTo>
                  <a:lnTo>
                    <a:pt x="0" y="751840"/>
                  </a:lnTo>
                  <a:lnTo>
                    <a:pt x="7664" y="799367"/>
                  </a:lnTo>
                  <a:lnTo>
                    <a:pt x="29008" y="840645"/>
                  </a:lnTo>
                  <a:lnTo>
                    <a:pt x="61557" y="873195"/>
                  </a:lnTo>
                  <a:lnTo>
                    <a:pt x="102835" y="894542"/>
                  </a:lnTo>
                  <a:lnTo>
                    <a:pt x="150367" y="902208"/>
                  </a:lnTo>
                  <a:lnTo>
                    <a:pt x="1667763" y="902208"/>
                  </a:lnTo>
                  <a:lnTo>
                    <a:pt x="1715296" y="894542"/>
                  </a:lnTo>
                  <a:lnTo>
                    <a:pt x="1756574" y="873195"/>
                  </a:lnTo>
                  <a:lnTo>
                    <a:pt x="1789123" y="840645"/>
                  </a:lnTo>
                  <a:lnTo>
                    <a:pt x="1810467" y="799367"/>
                  </a:lnTo>
                  <a:lnTo>
                    <a:pt x="1818131" y="751840"/>
                  </a:lnTo>
                  <a:lnTo>
                    <a:pt x="1818131" y="150368"/>
                  </a:lnTo>
                  <a:lnTo>
                    <a:pt x="1810467" y="102835"/>
                  </a:lnTo>
                  <a:lnTo>
                    <a:pt x="1789123" y="61557"/>
                  </a:lnTo>
                  <a:lnTo>
                    <a:pt x="1756574" y="29008"/>
                  </a:lnTo>
                  <a:lnTo>
                    <a:pt x="1715296" y="7664"/>
                  </a:lnTo>
                  <a:lnTo>
                    <a:pt x="1667763" y="0"/>
                  </a:lnTo>
                  <a:close/>
                </a:path>
              </a:pathLst>
            </a:custGeom>
            <a:solidFill>
              <a:srgbClr val="92EC1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313164" y="4797551"/>
              <a:ext cx="1818639" cy="902335"/>
            </a:xfrm>
            <a:custGeom>
              <a:avLst/>
              <a:gdLst/>
              <a:ahLst/>
              <a:cxnLst/>
              <a:rect l="l" t="t" r="r" b="b"/>
              <a:pathLst>
                <a:path w="1818640" h="902335">
                  <a:moveTo>
                    <a:pt x="0" y="150368"/>
                  </a:moveTo>
                  <a:lnTo>
                    <a:pt x="7664" y="102835"/>
                  </a:lnTo>
                  <a:lnTo>
                    <a:pt x="29008" y="61557"/>
                  </a:lnTo>
                  <a:lnTo>
                    <a:pt x="61557" y="29008"/>
                  </a:lnTo>
                  <a:lnTo>
                    <a:pt x="102835" y="7664"/>
                  </a:lnTo>
                  <a:lnTo>
                    <a:pt x="150367" y="0"/>
                  </a:lnTo>
                  <a:lnTo>
                    <a:pt x="1667763" y="0"/>
                  </a:lnTo>
                  <a:lnTo>
                    <a:pt x="1715296" y="7664"/>
                  </a:lnTo>
                  <a:lnTo>
                    <a:pt x="1756574" y="29008"/>
                  </a:lnTo>
                  <a:lnTo>
                    <a:pt x="1789123" y="61557"/>
                  </a:lnTo>
                  <a:lnTo>
                    <a:pt x="1810467" y="102835"/>
                  </a:lnTo>
                  <a:lnTo>
                    <a:pt x="1818131" y="150368"/>
                  </a:lnTo>
                  <a:lnTo>
                    <a:pt x="1818131" y="751840"/>
                  </a:lnTo>
                  <a:lnTo>
                    <a:pt x="1810467" y="799367"/>
                  </a:lnTo>
                  <a:lnTo>
                    <a:pt x="1789123" y="840645"/>
                  </a:lnTo>
                  <a:lnTo>
                    <a:pt x="1756574" y="873195"/>
                  </a:lnTo>
                  <a:lnTo>
                    <a:pt x="1715296" y="894542"/>
                  </a:lnTo>
                  <a:lnTo>
                    <a:pt x="1667763" y="902208"/>
                  </a:lnTo>
                  <a:lnTo>
                    <a:pt x="150367" y="902208"/>
                  </a:lnTo>
                  <a:lnTo>
                    <a:pt x="102835" y="894542"/>
                  </a:lnTo>
                  <a:lnTo>
                    <a:pt x="61557" y="873195"/>
                  </a:lnTo>
                  <a:lnTo>
                    <a:pt x="29008" y="840645"/>
                  </a:lnTo>
                  <a:lnTo>
                    <a:pt x="7664" y="799367"/>
                  </a:lnTo>
                  <a:lnTo>
                    <a:pt x="0" y="751840"/>
                  </a:lnTo>
                  <a:lnTo>
                    <a:pt x="0" y="15036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9584817" y="4967173"/>
            <a:ext cx="127952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0000"/>
                </a:solidFill>
                <a:latin typeface="Carlito"/>
                <a:cs typeface="Carlito"/>
              </a:rPr>
              <a:t>KẾT</a:t>
            </a:r>
            <a:r>
              <a:rPr dirty="0" sz="3200" spc="-2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spc="-25">
                <a:solidFill>
                  <a:srgbClr val="FF0000"/>
                </a:solidFill>
                <a:latin typeface="Carlito"/>
                <a:cs typeface="Carlito"/>
              </a:rPr>
              <a:t>BÀI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662298" y="659384"/>
            <a:ext cx="219710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0">
                <a:solidFill>
                  <a:srgbClr val="0000CC"/>
                </a:solidFill>
                <a:latin typeface="Arial"/>
                <a:cs typeface="Arial"/>
              </a:rPr>
              <a:t>Rừng</a:t>
            </a:r>
            <a:r>
              <a:rPr dirty="0" sz="2400" spc="-50" b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2400" b="0">
                <a:solidFill>
                  <a:srgbClr val="0000CC"/>
                </a:solidFill>
                <a:latin typeface="Arial"/>
                <a:cs typeface="Arial"/>
              </a:rPr>
              <a:t>cọ</a:t>
            </a:r>
            <a:r>
              <a:rPr dirty="0" sz="2400" spc="-50" b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2400" b="0">
                <a:solidFill>
                  <a:srgbClr val="0000CC"/>
                </a:solidFill>
                <a:latin typeface="Arial"/>
                <a:cs typeface="Arial"/>
              </a:rPr>
              <a:t>quê</a:t>
            </a:r>
            <a:r>
              <a:rPr dirty="0" sz="2400" spc="-50" b="0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2400" spc="-25" b="0">
                <a:solidFill>
                  <a:srgbClr val="0000CC"/>
                </a:solidFill>
                <a:latin typeface="Arial"/>
                <a:cs typeface="Arial"/>
              </a:rPr>
              <a:t>tôi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574038" y="1025144"/>
            <a:ext cx="724217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Chẳng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có</a:t>
            </a:r>
            <a:r>
              <a:rPr dirty="0" sz="2100" spc="-1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nơi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nào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như</a:t>
            </a:r>
            <a:r>
              <a:rPr dirty="0" sz="2100" spc="-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sông</a:t>
            </a:r>
            <a:r>
              <a:rPr dirty="0" sz="2100" spc="-6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Thao</a:t>
            </a:r>
            <a:r>
              <a:rPr dirty="0" sz="2100" spc="-1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quê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tôi,</a:t>
            </a:r>
            <a:r>
              <a:rPr dirty="0" sz="2100" spc="-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rừng</a:t>
            </a:r>
            <a:r>
              <a:rPr dirty="0" sz="2100" spc="-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cọ</a:t>
            </a:r>
            <a:r>
              <a:rPr dirty="0" sz="2100" spc="-1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trập</a:t>
            </a:r>
            <a:r>
              <a:rPr dirty="0" sz="2100" spc="-10">
                <a:latin typeface="Arial"/>
                <a:cs typeface="Arial"/>
              </a:rPr>
              <a:t> trùng.</a:t>
            </a:r>
            <a:endParaRPr sz="21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659688" y="1345184"/>
            <a:ext cx="8206740" cy="3226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913765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Thân</a:t>
            </a:r>
            <a:r>
              <a:rPr dirty="0" sz="2100" spc="24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cọ</a:t>
            </a:r>
            <a:r>
              <a:rPr dirty="0" sz="2100" spc="24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vút</a:t>
            </a:r>
            <a:r>
              <a:rPr dirty="0" sz="2100" spc="24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thẳng</a:t>
            </a:r>
            <a:r>
              <a:rPr dirty="0" sz="2100" spc="2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trời</a:t>
            </a:r>
            <a:r>
              <a:rPr dirty="0" sz="2100" spc="24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hai</a:t>
            </a:r>
            <a:r>
              <a:rPr dirty="0" sz="2100" spc="24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ba</a:t>
            </a:r>
            <a:r>
              <a:rPr dirty="0" sz="2100" spc="229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chục</a:t>
            </a:r>
            <a:r>
              <a:rPr dirty="0" sz="2100" spc="229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mét</a:t>
            </a:r>
            <a:r>
              <a:rPr dirty="0" sz="2100" spc="24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cao,</a:t>
            </a:r>
            <a:r>
              <a:rPr dirty="0" sz="2100" spc="2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gió</a:t>
            </a:r>
            <a:r>
              <a:rPr dirty="0" sz="2100" spc="2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bão</a:t>
            </a:r>
            <a:r>
              <a:rPr dirty="0" sz="2100" spc="240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không </a:t>
            </a:r>
            <a:r>
              <a:rPr dirty="0" sz="2100">
                <a:latin typeface="Arial"/>
                <a:cs typeface="Arial"/>
              </a:rPr>
              <a:t>thể</a:t>
            </a:r>
            <a:r>
              <a:rPr dirty="0" sz="2100" spc="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quật</a:t>
            </a:r>
            <a:r>
              <a:rPr dirty="0" sz="2100" spc="3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ngã.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Búp</a:t>
            </a:r>
            <a:r>
              <a:rPr dirty="0" sz="2100" spc="1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cọ</a:t>
            </a:r>
            <a:r>
              <a:rPr dirty="0" sz="2100" spc="2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vuốt</a:t>
            </a:r>
            <a:r>
              <a:rPr dirty="0" sz="2100" spc="3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dài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như</a:t>
            </a:r>
            <a:r>
              <a:rPr dirty="0" sz="2100" spc="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thanh</a:t>
            </a:r>
            <a:r>
              <a:rPr dirty="0" sz="2100" spc="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kiếm</a:t>
            </a:r>
            <a:r>
              <a:rPr dirty="0" sz="2100" spc="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sắc</a:t>
            </a:r>
            <a:r>
              <a:rPr dirty="0" sz="2100" spc="2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vung</a:t>
            </a:r>
            <a:r>
              <a:rPr dirty="0" sz="2100" spc="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lên.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Cây</a:t>
            </a:r>
            <a:r>
              <a:rPr dirty="0" sz="2100" spc="25">
                <a:latin typeface="Arial"/>
                <a:cs typeface="Arial"/>
              </a:rPr>
              <a:t> </a:t>
            </a:r>
            <a:r>
              <a:rPr dirty="0" sz="2100" spc="-25">
                <a:latin typeface="Arial"/>
                <a:cs typeface="Arial"/>
              </a:rPr>
              <a:t>non </a:t>
            </a:r>
            <a:r>
              <a:rPr dirty="0" sz="2100">
                <a:latin typeface="Arial"/>
                <a:cs typeface="Arial"/>
              </a:rPr>
              <a:t>vừa</a:t>
            </a:r>
            <a:r>
              <a:rPr dirty="0" sz="2100" spc="18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trồi,</a:t>
            </a:r>
            <a:r>
              <a:rPr dirty="0" sz="2100" spc="19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lá</a:t>
            </a:r>
            <a:r>
              <a:rPr dirty="0" sz="2100" spc="19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đã</a:t>
            </a:r>
            <a:r>
              <a:rPr dirty="0" sz="2100" spc="18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xoà</a:t>
            </a:r>
            <a:r>
              <a:rPr dirty="0" sz="2100" spc="19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sát</a:t>
            </a:r>
            <a:r>
              <a:rPr dirty="0" sz="2100" spc="20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mặt</a:t>
            </a:r>
            <a:r>
              <a:rPr dirty="0" sz="2100" spc="19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đất.</a:t>
            </a:r>
            <a:r>
              <a:rPr dirty="0" sz="2100" spc="20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Lá</a:t>
            </a:r>
            <a:r>
              <a:rPr dirty="0" sz="2100" spc="18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cọ</a:t>
            </a:r>
            <a:r>
              <a:rPr dirty="0" sz="2100" spc="17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tròn</a:t>
            </a:r>
            <a:r>
              <a:rPr dirty="0" sz="2100" spc="19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xoè</a:t>
            </a:r>
            <a:r>
              <a:rPr dirty="0" sz="2100" spc="19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ra</a:t>
            </a:r>
            <a:r>
              <a:rPr dirty="0" sz="2100" spc="204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nhiều</a:t>
            </a:r>
            <a:r>
              <a:rPr dirty="0" sz="2100" spc="18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phiến</a:t>
            </a:r>
            <a:r>
              <a:rPr dirty="0" sz="2100" spc="175">
                <a:latin typeface="Arial"/>
                <a:cs typeface="Arial"/>
              </a:rPr>
              <a:t> </a:t>
            </a:r>
            <a:r>
              <a:rPr dirty="0" sz="2100" spc="-20">
                <a:latin typeface="Arial"/>
                <a:cs typeface="Arial"/>
              </a:rPr>
              <a:t>nhọn </a:t>
            </a:r>
            <a:r>
              <a:rPr dirty="0" sz="2100">
                <a:latin typeface="Arial"/>
                <a:cs typeface="Arial"/>
              </a:rPr>
              <a:t>dài,</a:t>
            </a:r>
            <a:r>
              <a:rPr dirty="0" sz="2100" spc="204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trông</a:t>
            </a:r>
            <a:r>
              <a:rPr dirty="0" sz="2100" spc="19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xa</a:t>
            </a:r>
            <a:r>
              <a:rPr dirty="0" sz="2100" spc="20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như</a:t>
            </a:r>
            <a:r>
              <a:rPr dirty="0" sz="2100" spc="19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một</a:t>
            </a:r>
            <a:r>
              <a:rPr dirty="0" sz="2100" spc="204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rừng</a:t>
            </a:r>
            <a:r>
              <a:rPr dirty="0" sz="2100" spc="19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tay</a:t>
            </a:r>
            <a:r>
              <a:rPr dirty="0" sz="2100" spc="20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vẫy,</a:t>
            </a:r>
            <a:r>
              <a:rPr dirty="0" sz="2100" spc="21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trưa</a:t>
            </a:r>
            <a:r>
              <a:rPr dirty="0" sz="2100" spc="19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hè</a:t>
            </a:r>
            <a:r>
              <a:rPr dirty="0" sz="2100" spc="18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lấp</a:t>
            </a:r>
            <a:r>
              <a:rPr dirty="0" sz="2100" spc="18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loá</a:t>
            </a:r>
            <a:r>
              <a:rPr dirty="0" sz="2100" spc="19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nắng</a:t>
            </a:r>
            <a:r>
              <a:rPr dirty="0" sz="2100" spc="18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như</a:t>
            </a:r>
            <a:r>
              <a:rPr dirty="0" sz="2100" spc="200">
                <a:latin typeface="Arial"/>
                <a:cs typeface="Arial"/>
              </a:rPr>
              <a:t> </a:t>
            </a:r>
            <a:r>
              <a:rPr dirty="0" sz="2100" spc="-20">
                <a:latin typeface="Arial"/>
                <a:cs typeface="Arial"/>
              </a:rPr>
              <a:t>rừng </a:t>
            </a:r>
            <a:r>
              <a:rPr dirty="0" sz="2100">
                <a:latin typeface="Arial"/>
                <a:cs typeface="Arial"/>
              </a:rPr>
              <a:t>mặt</a:t>
            </a:r>
            <a:r>
              <a:rPr dirty="0" sz="2100" spc="15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trời</a:t>
            </a:r>
            <a:r>
              <a:rPr dirty="0" sz="2100" spc="15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mới</a:t>
            </a:r>
            <a:r>
              <a:rPr dirty="0" sz="2100" spc="15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mọc.</a:t>
            </a:r>
            <a:r>
              <a:rPr dirty="0" sz="2100" spc="15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Mùa</a:t>
            </a:r>
            <a:r>
              <a:rPr dirty="0" sz="2100" spc="15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xuân,</a:t>
            </a:r>
            <a:r>
              <a:rPr dirty="0" sz="2100" spc="15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chim</a:t>
            </a:r>
            <a:r>
              <a:rPr dirty="0" sz="2100" spc="16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chóc</a:t>
            </a:r>
            <a:r>
              <a:rPr dirty="0" sz="2100" spc="15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kéo</a:t>
            </a:r>
            <a:r>
              <a:rPr dirty="0" sz="2100" spc="1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về</a:t>
            </a:r>
            <a:r>
              <a:rPr dirty="0" sz="2100" spc="15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từng</a:t>
            </a:r>
            <a:r>
              <a:rPr dirty="0" sz="2100" spc="14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đàn.</a:t>
            </a:r>
            <a:r>
              <a:rPr dirty="0" sz="2100" spc="16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Chỉ</a:t>
            </a:r>
            <a:r>
              <a:rPr dirty="0" sz="2100" spc="140">
                <a:latin typeface="Arial"/>
                <a:cs typeface="Arial"/>
              </a:rPr>
              <a:t> </a:t>
            </a:r>
            <a:r>
              <a:rPr dirty="0" sz="2100" spc="-20">
                <a:latin typeface="Arial"/>
                <a:cs typeface="Arial"/>
              </a:rPr>
              <a:t>nghe </a:t>
            </a:r>
            <a:r>
              <a:rPr dirty="0" sz="2100">
                <a:latin typeface="Arial"/>
                <a:cs typeface="Arial"/>
              </a:rPr>
              <a:t>tiếng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hót</a:t>
            </a:r>
            <a:r>
              <a:rPr dirty="0" sz="2100" spc="-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líu</a:t>
            </a:r>
            <a:r>
              <a:rPr dirty="0" sz="2100" spc="-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lo</a:t>
            </a:r>
            <a:r>
              <a:rPr dirty="0" sz="2100" spc="-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mà</a:t>
            </a:r>
            <a:r>
              <a:rPr dirty="0" sz="2100" spc="-1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không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thấy</a:t>
            </a:r>
            <a:r>
              <a:rPr dirty="0" sz="2100" spc="-1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bóng</a:t>
            </a:r>
            <a:r>
              <a:rPr dirty="0" sz="2100" spc="-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chim</a:t>
            </a:r>
            <a:r>
              <a:rPr dirty="0" sz="2100" spc="-15">
                <a:latin typeface="Arial"/>
                <a:cs typeface="Arial"/>
              </a:rPr>
              <a:t> </a:t>
            </a:r>
            <a:r>
              <a:rPr dirty="0" sz="2100" spc="-20">
                <a:latin typeface="Arial"/>
                <a:cs typeface="Arial"/>
              </a:rPr>
              <a:t>đâu.</a:t>
            </a:r>
            <a:endParaRPr sz="2100">
              <a:latin typeface="Arial"/>
              <a:cs typeface="Arial"/>
            </a:endParaRPr>
          </a:p>
          <a:p>
            <a:pPr algn="just" marL="12700" marR="6350" indent="913765">
              <a:lnSpc>
                <a:spcPct val="100000"/>
              </a:lnSpc>
            </a:pPr>
            <a:r>
              <a:rPr dirty="0" sz="2100">
                <a:latin typeface="Arial"/>
                <a:cs typeface="Arial"/>
              </a:rPr>
              <a:t>Căn</a:t>
            </a:r>
            <a:r>
              <a:rPr dirty="0" sz="2100" spc="45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nhà</a:t>
            </a:r>
            <a:r>
              <a:rPr dirty="0" sz="2100" spc="45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tôi</a:t>
            </a:r>
            <a:r>
              <a:rPr dirty="0" sz="2100" spc="45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núp</a:t>
            </a:r>
            <a:r>
              <a:rPr dirty="0" sz="2100" spc="45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dưới</a:t>
            </a:r>
            <a:r>
              <a:rPr dirty="0" sz="2100" spc="47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rừng</a:t>
            </a:r>
            <a:r>
              <a:rPr dirty="0" sz="2100" spc="45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cọ.</a:t>
            </a:r>
            <a:r>
              <a:rPr dirty="0" sz="2100" spc="45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Ngôi</a:t>
            </a:r>
            <a:r>
              <a:rPr dirty="0" sz="2100" spc="45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trường</a:t>
            </a:r>
            <a:r>
              <a:rPr dirty="0" sz="2100" spc="44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tôi</a:t>
            </a:r>
            <a:r>
              <a:rPr dirty="0" sz="2100" spc="46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học</a:t>
            </a:r>
            <a:r>
              <a:rPr dirty="0" sz="2100" spc="450">
                <a:latin typeface="Arial"/>
                <a:cs typeface="Arial"/>
              </a:rPr>
              <a:t> </a:t>
            </a:r>
            <a:r>
              <a:rPr dirty="0" sz="2100" spc="-20">
                <a:latin typeface="Arial"/>
                <a:cs typeface="Arial"/>
              </a:rPr>
              <a:t>cũng </a:t>
            </a:r>
            <a:r>
              <a:rPr dirty="0" sz="2100">
                <a:latin typeface="Arial"/>
                <a:cs typeface="Arial"/>
              </a:rPr>
              <a:t>khuất</a:t>
            </a:r>
            <a:r>
              <a:rPr dirty="0" sz="2100" spc="7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trong</a:t>
            </a:r>
            <a:r>
              <a:rPr dirty="0" sz="2100" spc="8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rừng</a:t>
            </a:r>
            <a:r>
              <a:rPr dirty="0" sz="2100" spc="7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cọ.</a:t>
            </a:r>
            <a:r>
              <a:rPr dirty="0" sz="2100" spc="7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Ngày</a:t>
            </a:r>
            <a:r>
              <a:rPr dirty="0" sz="2100" spc="7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ngày</a:t>
            </a:r>
            <a:r>
              <a:rPr dirty="0" sz="2100" spc="8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đến</a:t>
            </a:r>
            <a:r>
              <a:rPr dirty="0" sz="2100" spc="7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lớp,</a:t>
            </a:r>
            <a:r>
              <a:rPr dirty="0" sz="2100" spc="9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tôi</a:t>
            </a:r>
            <a:r>
              <a:rPr dirty="0" sz="2100" spc="7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đi</a:t>
            </a:r>
            <a:r>
              <a:rPr dirty="0" sz="2100" spc="8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trong</a:t>
            </a:r>
            <a:r>
              <a:rPr dirty="0" sz="2100" spc="8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rừng</a:t>
            </a:r>
            <a:r>
              <a:rPr dirty="0" sz="2100" spc="8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cọ.</a:t>
            </a:r>
            <a:r>
              <a:rPr dirty="0" sz="2100" spc="75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Không </a:t>
            </a:r>
            <a:r>
              <a:rPr dirty="0" sz="2100">
                <a:latin typeface="Arial"/>
                <a:cs typeface="Arial"/>
              </a:rPr>
              <a:t>đếm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được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có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bao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nhiêu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tàu</a:t>
            </a:r>
            <a:r>
              <a:rPr dirty="0" sz="2100" spc="3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lá</a:t>
            </a:r>
            <a:r>
              <a:rPr dirty="0" sz="2100" spc="4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cọ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xoè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ô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lợp</a:t>
            </a:r>
            <a:r>
              <a:rPr dirty="0" sz="2100" spc="3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kín</a:t>
            </a:r>
            <a:r>
              <a:rPr dirty="0" sz="2100" spc="4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trên</a:t>
            </a:r>
            <a:r>
              <a:rPr dirty="0" sz="2100" spc="3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đầu.</a:t>
            </a:r>
            <a:r>
              <a:rPr dirty="0" sz="2100" spc="4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Ngày</a:t>
            </a:r>
            <a:r>
              <a:rPr dirty="0" sz="2100" spc="45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nắng, </a:t>
            </a:r>
            <a:r>
              <a:rPr dirty="0" sz="2100">
                <a:latin typeface="Arial"/>
                <a:cs typeface="Arial"/>
              </a:rPr>
              <a:t>bóng</a:t>
            </a:r>
            <a:r>
              <a:rPr dirty="0" sz="2100" spc="-3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râm</a:t>
            </a:r>
            <a:r>
              <a:rPr dirty="0" sz="2100" spc="-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mát</a:t>
            </a:r>
            <a:r>
              <a:rPr dirty="0" sz="2100" spc="-1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rượi.</a:t>
            </a:r>
            <a:r>
              <a:rPr dirty="0" sz="2100" spc="-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Ngày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mưa,</a:t>
            </a:r>
            <a:r>
              <a:rPr dirty="0" sz="2100" spc="-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cũng</a:t>
            </a:r>
            <a:r>
              <a:rPr dirty="0" sz="2100" spc="-3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chẳng</a:t>
            </a:r>
            <a:r>
              <a:rPr dirty="0" sz="2100" spc="-3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ướt</a:t>
            </a:r>
            <a:r>
              <a:rPr dirty="0" sz="2100" spc="-15">
                <a:latin typeface="Arial"/>
                <a:cs typeface="Arial"/>
              </a:rPr>
              <a:t> </a:t>
            </a:r>
            <a:r>
              <a:rPr dirty="0" sz="2100" spc="-20">
                <a:latin typeface="Arial"/>
                <a:cs typeface="Arial"/>
              </a:rPr>
              <a:t>đầu.</a:t>
            </a:r>
            <a:endParaRPr sz="21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574038" y="4546219"/>
            <a:ext cx="7076440" cy="1306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4805680">
              <a:lnSpc>
                <a:spcPct val="100000"/>
              </a:lnSpc>
              <a:spcBef>
                <a:spcPts val="100"/>
              </a:spcBef>
            </a:pPr>
            <a:r>
              <a:rPr dirty="0" sz="2100">
                <a:latin typeface="Arial"/>
                <a:cs typeface="Arial"/>
              </a:rPr>
              <a:t>Quê</a:t>
            </a:r>
            <a:r>
              <a:rPr dirty="0" sz="2100" spc="-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tôi</a:t>
            </a:r>
            <a:r>
              <a:rPr dirty="0" sz="2100" spc="-1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có</a:t>
            </a:r>
            <a:r>
              <a:rPr dirty="0" sz="2100" spc="-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câu</a:t>
            </a:r>
            <a:r>
              <a:rPr dirty="0" sz="2100" spc="-15">
                <a:latin typeface="Arial"/>
                <a:cs typeface="Arial"/>
              </a:rPr>
              <a:t> </a:t>
            </a:r>
            <a:r>
              <a:rPr dirty="0" sz="2100" spc="-20">
                <a:latin typeface="Arial"/>
                <a:cs typeface="Arial"/>
              </a:rPr>
              <a:t>hát:</a:t>
            </a:r>
            <a:endParaRPr sz="2100">
              <a:latin typeface="Arial"/>
              <a:cs typeface="Arial"/>
            </a:endParaRPr>
          </a:p>
          <a:p>
            <a:pPr algn="ctr" marR="617855">
              <a:lnSpc>
                <a:spcPct val="100000"/>
              </a:lnSpc>
            </a:pPr>
            <a:r>
              <a:rPr dirty="0" sz="2100">
                <a:latin typeface="Arial"/>
                <a:cs typeface="Arial"/>
              </a:rPr>
              <a:t>Dù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ai</a:t>
            </a:r>
            <a:r>
              <a:rPr dirty="0" sz="2100" spc="-1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đi</a:t>
            </a:r>
            <a:r>
              <a:rPr dirty="0" sz="2100" spc="-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ngược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về</a:t>
            </a:r>
            <a:r>
              <a:rPr dirty="0" sz="2100" spc="-5">
                <a:latin typeface="Arial"/>
                <a:cs typeface="Arial"/>
              </a:rPr>
              <a:t> </a:t>
            </a:r>
            <a:r>
              <a:rPr dirty="0" sz="2100" spc="-20">
                <a:latin typeface="Arial"/>
                <a:cs typeface="Arial"/>
              </a:rPr>
              <a:t>xuôi</a:t>
            </a:r>
            <a:endParaRPr sz="2100">
              <a:latin typeface="Arial"/>
              <a:cs typeface="Arial"/>
            </a:endParaRPr>
          </a:p>
          <a:p>
            <a:pPr algn="ctr" marR="688975">
              <a:lnSpc>
                <a:spcPct val="100000"/>
              </a:lnSpc>
            </a:pPr>
            <a:r>
              <a:rPr dirty="0" sz="2100">
                <a:latin typeface="Arial"/>
                <a:cs typeface="Arial"/>
              </a:rPr>
              <a:t>Cơm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nắm</a:t>
            </a:r>
            <a:r>
              <a:rPr dirty="0" sz="2100" spc="-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lá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cọ</a:t>
            </a:r>
            <a:r>
              <a:rPr dirty="0" sz="2100" spc="-1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là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người</a:t>
            </a:r>
            <a:r>
              <a:rPr dirty="0" sz="2100" spc="-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sông</a:t>
            </a:r>
            <a:r>
              <a:rPr dirty="0" sz="2100" spc="-60">
                <a:latin typeface="Arial"/>
                <a:cs typeface="Arial"/>
              </a:rPr>
              <a:t> </a:t>
            </a:r>
            <a:r>
              <a:rPr dirty="0" sz="2100" spc="-10">
                <a:latin typeface="Arial"/>
                <a:cs typeface="Arial"/>
              </a:rPr>
              <a:t>Thao.</a:t>
            </a:r>
            <a:endParaRPr sz="2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2100">
                <a:latin typeface="Arial"/>
                <a:cs typeface="Arial"/>
              </a:rPr>
              <a:t>Người</a:t>
            </a:r>
            <a:r>
              <a:rPr dirty="0" sz="2100" spc="-3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sông</a:t>
            </a:r>
            <a:r>
              <a:rPr dirty="0" sz="2100" spc="-6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Thao</a:t>
            </a:r>
            <a:r>
              <a:rPr dirty="0" sz="2100" spc="-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đi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đâu</a:t>
            </a:r>
            <a:r>
              <a:rPr dirty="0" sz="2100" spc="-2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rồi</a:t>
            </a:r>
            <a:r>
              <a:rPr dirty="0" sz="2100" spc="-1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cũng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nhớ</a:t>
            </a:r>
            <a:r>
              <a:rPr dirty="0" sz="2100" spc="-1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về</a:t>
            </a:r>
            <a:r>
              <a:rPr dirty="0" sz="2100" spc="-10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rừng</a:t>
            </a:r>
            <a:r>
              <a:rPr dirty="0" sz="2100" spc="-1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cọ</a:t>
            </a:r>
            <a:r>
              <a:rPr dirty="0" sz="2100" spc="-25">
                <a:latin typeface="Arial"/>
                <a:cs typeface="Arial"/>
              </a:rPr>
              <a:t> </a:t>
            </a:r>
            <a:r>
              <a:rPr dirty="0" sz="2100">
                <a:latin typeface="Arial"/>
                <a:cs typeface="Arial"/>
              </a:rPr>
              <a:t>quê</a:t>
            </a:r>
            <a:r>
              <a:rPr dirty="0" sz="2100" spc="-10">
                <a:latin typeface="Arial"/>
                <a:cs typeface="Arial"/>
              </a:rPr>
              <a:t> mình.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13816" y="257429"/>
            <a:ext cx="11565890" cy="6344920"/>
            <a:chOff x="313816" y="257429"/>
            <a:chExt cx="11565890" cy="634492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816" y="257429"/>
              <a:ext cx="11565890" cy="634466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8554211" y="1545336"/>
              <a:ext cx="2882265" cy="1554480"/>
            </a:xfrm>
            <a:custGeom>
              <a:avLst/>
              <a:gdLst/>
              <a:ahLst/>
              <a:cxnLst/>
              <a:rect l="l" t="t" r="r" b="b"/>
              <a:pathLst>
                <a:path w="2882265" h="1554480">
                  <a:moveTo>
                    <a:pt x="2622804" y="0"/>
                  </a:moveTo>
                  <a:lnTo>
                    <a:pt x="259080" y="0"/>
                  </a:lnTo>
                  <a:lnTo>
                    <a:pt x="212498" y="4172"/>
                  </a:lnTo>
                  <a:lnTo>
                    <a:pt x="168661" y="16203"/>
                  </a:lnTo>
                  <a:lnTo>
                    <a:pt x="128298" y="35362"/>
                  </a:lnTo>
                  <a:lnTo>
                    <a:pt x="92140" y="60918"/>
                  </a:lnTo>
                  <a:lnTo>
                    <a:pt x="60918" y="92140"/>
                  </a:lnTo>
                  <a:lnTo>
                    <a:pt x="35362" y="128298"/>
                  </a:lnTo>
                  <a:lnTo>
                    <a:pt x="16203" y="168661"/>
                  </a:lnTo>
                  <a:lnTo>
                    <a:pt x="4172" y="212498"/>
                  </a:lnTo>
                  <a:lnTo>
                    <a:pt x="0" y="259079"/>
                  </a:lnTo>
                  <a:lnTo>
                    <a:pt x="0" y="1295400"/>
                  </a:lnTo>
                  <a:lnTo>
                    <a:pt x="4172" y="1341981"/>
                  </a:lnTo>
                  <a:lnTo>
                    <a:pt x="16203" y="1385818"/>
                  </a:lnTo>
                  <a:lnTo>
                    <a:pt x="35362" y="1426181"/>
                  </a:lnTo>
                  <a:lnTo>
                    <a:pt x="60918" y="1462339"/>
                  </a:lnTo>
                  <a:lnTo>
                    <a:pt x="92140" y="1493561"/>
                  </a:lnTo>
                  <a:lnTo>
                    <a:pt x="128298" y="1519117"/>
                  </a:lnTo>
                  <a:lnTo>
                    <a:pt x="168661" y="1538276"/>
                  </a:lnTo>
                  <a:lnTo>
                    <a:pt x="212498" y="1550307"/>
                  </a:lnTo>
                  <a:lnTo>
                    <a:pt x="259080" y="1554479"/>
                  </a:lnTo>
                  <a:lnTo>
                    <a:pt x="2622804" y="1554479"/>
                  </a:lnTo>
                  <a:lnTo>
                    <a:pt x="2669385" y="1550307"/>
                  </a:lnTo>
                  <a:lnTo>
                    <a:pt x="2713222" y="1538276"/>
                  </a:lnTo>
                  <a:lnTo>
                    <a:pt x="2753585" y="1519117"/>
                  </a:lnTo>
                  <a:lnTo>
                    <a:pt x="2789743" y="1493561"/>
                  </a:lnTo>
                  <a:lnTo>
                    <a:pt x="2820965" y="1462339"/>
                  </a:lnTo>
                  <a:lnTo>
                    <a:pt x="2846521" y="1426181"/>
                  </a:lnTo>
                  <a:lnTo>
                    <a:pt x="2865680" y="1385818"/>
                  </a:lnTo>
                  <a:lnTo>
                    <a:pt x="2877711" y="1341981"/>
                  </a:lnTo>
                  <a:lnTo>
                    <a:pt x="2881884" y="1295400"/>
                  </a:lnTo>
                  <a:lnTo>
                    <a:pt x="2881884" y="259079"/>
                  </a:lnTo>
                  <a:lnTo>
                    <a:pt x="2877711" y="212498"/>
                  </a:lnTo>
                  <a:lnTo>
                    <a:pt x="2865680" y="168661"/>
                  </a:lnTo>
                  <a:lnTo>
                    <a:pt x="2846521" y="128298"/>
                  </a:lnTo>
                  <a:lnTo>
                    <a:pt x="2820965" y="92140"/>
                  </a:lnTo>
                  <a:lnTo>
                    <a:pt x="2789743" y="60918"/>
                  </a:lnTo>
                  <a:lnTo>
                    <a:pt x="2753585" y="35362"/>
                  </a:lnTo>
                  <a:lnTo>
                    <a:pt x="2713222" y="16203"/>
                  </a:lnTo>
                  <a:lnTo>
                    <a:pt x="2669385" y="4172"/>
                  </a:lnTo>
                  <a:lnTo>
                    <a:pt x="262280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554211" y="1545336"/>
              <a:ext cx="2882265" cy="1554480"/>
            </a:xfrm>
            <a:custGeom>
              <a:avLst/>
              <a:gdLst/>
              <a:ahLst/>
              <a:cxnLst/>
              <a:rect l="l" t="t" r="r" b="b"/>
              <a:pathLst>
                <a:path w="2882265" h="1554480">
                  <a:moveTo>
                    <a:pt x="0" y="259079"/>
                  </a:moveTo>
                  <a:lnTo>
                    <a:pt x="4172" y="212498"/>
                  </a:lnTo>
                  <a:lnTo>
                    <a:pt x="16203" y="168661"/>
                  </a:lnTo>
                  <a:lnTo>
                    <a:pt x="35362" y="128298"/>
                  </a:lnTo>
                  <a:lnTo>
                    <a:pt x="60918" y="92140"/>
                  </a:lnTo>
                  <a:lnTo>
                    <a:pt x="92140" y="60918"/>
                  </a:lnTo>
                  <a:lnTo>
                    <a:pt x="128298" y="35362"/>
                  </a:lnTo>
                  <a:lnTo>
                    <a:pt x="168661" y="16203"/>
                  </a:lnTo>
                  <a:lnTo>
                    <a:pt x="212498" y="4172"/>
                  </a:lnTo>
                  <a:lnTo>
                    <a:pt x="259080" y="0"/>
                  </a:lnTo>
                  <a:lnTo>
                    <a:pt x="2622804" y="0"/>
                  </a:lnTo>
                  <a:lnTo>
                    <a:pt x="2669385" y="4172"/>
                  </a:lnTo>
                  <a:lnTo>
                    <a:pt x="2713222" y="16203"/>
                  </a:lnTo>
                  <a:lnTo>
                    <a:pt x="2753585" y="35362"/>
                  </a:lnTo>
                  <a:lnTo>
                    <a:pt x="2789743" y="60918"/>
                  </a:lnTo>
                  <a:lnTo>
                    <a:pt x="2820965" y="92140"/>
                  </a:lnTo>
                  <a:lnTo>
                    <a:pt x="2846521" y="128298"/>
                  </a:lnTo>
                  <a:lnTo>
                    <a:pt x="2865680" y="168661"/>
                  </a:lnTo>
                  <a:lnTo>
                    <a:pt x="2877711" y="212498"/>
                  </a:lnTo>
                  <a:lnTo>
                    <a:pt x="2881884" y="259079"/>
                  </a:lnTo>
                  <a:lnTo>
                    <a:pt x="2881884" y="1295400"/>
                  </a:lnTo>
                  <a:lnTo>
                    <a:pt x="2877711" y="1341981"/>
                  </a:lnTo>
                  <a:lnTo>
                    <a:pt x="2865680" y="1385818"/>
                  </a:lnTo>
                  <a:lnTo>
                    <a:pt x="2846521" y="1426181"/>
                  </a:lnTo>
                  <a:lnTo>
                    <a:pt x="2820965" y="1462339"/>
                  </a:lnTo>
                  <a:lnTo>
                    <a:pt x="2789743" y="1493561"/>
                  </a:lnTo>
                  <a:lnTo>
                    <a:pt x="2753585" y="1519117"/>
                  </a:lnTo>
                  <a:lnTo>
                    <a:pt x="2713222" y="1538276"/>
                  </a:lnTo>
                  <a:lnTo>
                    <a:pt x="2669385" y="1550307"/>
                  </a:lnTo>
                  <a:lnTo>
                    <a:pt x="2622804" y="1554479"/>
                  </a:lnTo>
                  <a:lnTo>
                    <a:pt x="259080" y="1554479"/>
                  </a:lnTo>
                  <a:lnTo>
                    <a:pt x="212498" y="1550307"/>
                  </a:lnTo>
                  <a:lnTo>
                    <a:pt x="168661" y="1538276"/>
                  </a:lnTo>
                  <a:lnTo>
                    <a:pt x="128298" y="1519117"/>
                  </a:lnTo>
                  <a:lnTo>
                    <a:pt x="92140" y="1493561"/>
                  </a:lnTo>
                  <a:lnTo>
                    <a:pt x="60918" y="1462339"/>
                  </a:lnTo>
                  <a:lnTo>
                    <a:pt x="35362" y="1426181"/>
                  </a:lnTo>
                  <a:lnTo>
                    <a:pt x="16203" y="1385818"/>
                  </a:lnTo>
                  <a:lnTo>
                    <a:pt x="4172" y="1341981"/>
                  </a:lnTo>
                  <a:lnTo>
                    <a:pt x="0" y="1295400"/>
                  </a:lnTo>
                  <a:lnTo>
                    <a:pt x="0" y="259079"/>
                  </a:lnTo>
                  <a:close/>
                </a:path>
              </a:pathLst>
            </a:custGeom>
            <a:ln w="12700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902445" y="1552447"/>
            <a:ext cx="2188210" cy="148971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 indent="99060">
              <a:lnSpc>
                <a:spcPct val="100000"/>
              </a:lnSpc>
              <a:spcBef>
                <a:spcPts val="105"/>
              </a:spcBef>
            </a:pPr>
            <a:r>
              <a:rPr dirty="0" sz="3200" b="0">
                <a:solidFill>
                  <a:srgbClr val="FF0000"/>
                </a:solidFill>
                <a:latin typeface="Carlito"/>
                <a:cs typeface="Carlito"/>
              </a:rPr>
              <a:t>Miêu</a:t>
            </a:r>
            <a:r>
              <a:rPr dirty="0" sz="3200" spc="-40" b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0">
                <a:solidFill>
                  <a:srgbClr val="FF0000"/>
                </a:solidFill>
                <a:latin typeface="Carlito"/>
                <a:cs typeface="Carlito"/>
              </a:rPr>
              <a:t>tả</a:t>
            </a:r>
            <a:r>
              <a:rPr dirty="0" sz="3200" spc="-10" b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spc="-25" b="0">
                <a:solidFill>
                  <a:srgbClr val="FF0000"/>
                </a:solidFill>
                <a:latin typeface="Carlito"/>
                <a:cs typeface="Carlito"/>
              </a:rPr>
              <a:t>đặc </a:t>
            </a:r>
            <a:r>
              <a:rPr dirty="0" sz="3200" b="0">
                <a:solidFill>
                  <a:srgbClr val="FF0000"/>
                </a:solidFill>
                <a:latin typeface="Carlito"/>
                <a:cs typeface="Carlito"/>
              </a:rPr>
              <a:t>điểm</a:t>
            </a:r>
            <a:r>
              <a:rPr dirty="0" sz="3200" spc="-20" b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0">
                <a:solidFill>
                  <a:srgbClr val="FF0000"/>
                </a:solidFill>
                <a:latin typeface="Carlito"/>
                <a:cs typeface="Carlito"/>
              </a:rPr>
              <a:t>của</a:t>
            </a:r>
            <a:r>
              <a:rPr dirty="0" sz="3200" spc="-5" b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spc="-25" b="0">
                <a:solidFill>
                  <a:srgbClr val="FF0000"/>
                </a:solidFill>
                <a:latin typeface="Carlito"/>
                <a:cs typeface="Carlito"/>
              </a:rPr>
              <a:t>cây </a:t>
            </a:r>
            <a:r>
              <a:rPr dirty="0" sz="3200" b="0">
                <a:solidFill>
                  <a:srgbClr val="FF0000"/>
                </a:solidFill>
                <a:latin typeface="Carlito"/>
                <a:cs typeface="Carlito"/>
              </a:rPr>
              <a:t>cọ,</a:t>
            </a:r>
            <a:r>
              <a:rPr dirty="0" sz="3200" spc="-65" b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0">
                <a:solidFill>
                  <a:srgbClr val="FF0000"/>
                </a:solidFill>
                <a:latin typeface="Carlito"/>
                <a:cs typeface="Carlito"/>
              </a:rPr>
              <a:t>rừng</a:t>
            </a:r>
            <a:r>
              <a:rPr dirty="0" sz="3200" spc="-45" b="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spc="-25" b="0">
                <a:solidFill>
                  <a:srgbClr val="FF0000"/>
                </a:solidFill>
                <a:latin typeface="Carlito"/>
                <a:cs typeface="Carlito"/>
              </a:rPr>
              <a:t>cọ.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26363" y="938783"/>
            <a:ext cx="7607934" cy="299212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CC"/>
            </a:solidFill>
          </a:ln>
        </p:spPr>
        <p:txBody>
          <a:bodyPr wrap="square" lIns="0" tIns="65405" rIns="0" bIns="0" rtlCol="0" vert="horz">
            <a:spAutoFit/>
          </a:bodyPr>
          <a:lstStyle/>
          <a:p>
            <a:pPr algn="just" marL="90805" marR="373380" indent="914400">
              <a:lnSpc>
                <a:spcPct val="100000"/>
              </a:lnSpc>
              <a:spcBef>
                <a:spcPts val="515"/>
              </a:spcBef>
            </a:pPr>
            <a:r>
              <a:rPr dirty="0" sz="2400">
                <a:latin typeface="Arial"/>
                <a:cs typeface="Arial"/>
              </a:rPr>
              <a:t>Thân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cọ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vút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thẳng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trời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hai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ba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chục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mét</a:t>
            </a:r>
            <a:r>
              <a:rPr dirty="0" sz="2400" spc="27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cao, </a:t>
            </a:r>
            <a:r>
              <a:rPr dirty="0" sz="2400">
                <a:latin typeface="Arial"/>
                <a:cs typeface="Arial"/>
              </a:rPr>
              <a:t>gió</a:t>
            </a:r>
            <a:r>
              <a:rPr dirty="0" sz="2400" spc="3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bão</a:t>
            </a:r>
            <a:r>
              <a:rPr dirty="0" sz="2400" spc="3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không</a:t>
            </a:r>
            <a:r>
              <a:rPr dirty="0" sz="2400" spc="3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thể</a:t>
            </a:r>
            <a:r>
              <a:rPr dirty="0" sz="2400" spc="3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quật</a:t>
            </a:r>
            <a:r>
              <a:rPr dirty="0" sz="2400" spc="3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ngã.</a:t>
            </a:r>
            <a:r>
              <a:rPr dirty="0" sz="2400" spc="3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Búp</a:t>
            </a:r>
            <a:r>
              <a:rPr dirty="0" sz="2400" spc="3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cọ</a:t>
            </a:r>
            <a:r>
              <a:rPr dirty="0" sz="2400" spc="3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vuốt</a:t>
            </a:r>
            <a:r>
              <a:rPr dirty="0" sz="2400" spc="3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dài</a:t>
            </a:r>
            <a:r>
              <a:rPr dirty="0" sz="2400" spc="37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như </a:t>
            </a:r>
            <a:r>
              <a:rPr dirty="0" sz="2400">
                <a:latin typeface="Arial"/>
                <a:cs typeface="Arial"/>
              </a:rPr>
              <a:t>thanh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kiếm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sắc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vung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lên.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Cây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non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vừa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trồi,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lá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đã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xoà </a:t>
            </a:r>
            <a:r>
              <a:rPr dirty="0" sz="2400">
                <a:latin typeface="Arial"/>
                <a:cs typeface="Arial"/>
              </a:rPr>
              <a:t>sát</a:t>
            </a:r>
            <a:r>
              <a:rPr dirty="0" sz="2400" spc="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mặt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đất.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Lá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cọ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tròn</a:t>
            </a:r>
            <a:r>
              <a:rPr dirty="0" sz="2400" spc="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xoè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ra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nhiều</a:t>
            </a:r>
            <a:r>
              <a:rPr dirty="0" sz="2400" spc="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phiến</a:t>
            </a:r>
            <a:r>
              <a:rPr dirty="0" sz="2400" spc="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nhọn</a:t>
            </a:r>
            <a:r>
              <a:rPr dirty="0" sz="2400" spc="8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dài, </a:t>
            </a:r>
            <a:r>
              <a:rPr dirty="0" sz="2400">
                <a:latin typeface="Arial"/>
                <a:cs typeface="Arial"/>
              </a:rPr>
              <a:t>trông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xa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như</a:t>
            </a:r>
            <a:r>
              <a:rPr dirty="0" sz="2400" spc="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một</a:t>
            </a:r>
            <a:r>
              <a:rPr dirty="0" sz="2400" spc="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rừng</a:t>
            </a:r>
            <a:r>
              <a:rPr dirty="0" sz="2400" spc="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tay</a:t>
            </a:r>
            <a:r>
              <a:rPr dirty="0" sz="2400" spc="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vẫy,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trưa</a:t>
            </a:r>
            <a:r>
              <a:rPr dirty="0" sz="2400" spc="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hè</a:t>
            </a:r>
            <a:r>
              <a:rPr dirty="0" sz="2400" spc="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lấp</a:t>
            </a:r>
            <a:r>
              <a:rPr dirty="0" sz="2400" spc="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loá</a:t>
            </a:r>
            <a:r>
              <a:rPr dirty="0" sz="2400" spc="6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nắng </a:t>
            </a:r>
            <a:r>
              <a:rPr dirty="0" sz="2400">
                <a:latin typeface="Arial"/>
                <a:cs typeface="Arial"/>
              </a:rPr>
              <a:t>như</a:t>
            </a:r>
            <a:r>
              <a:rPr dirty="0" sz="2400" spc="3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rừng</a:t>
            </a:r>
            <a:r>
              <a:rPr dirty="0" sz="2400" spc="3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mặt</a:t>
            </a:r>
            <a:r>
              <a:rPr dirty="0" sz="2400" spc="2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trời</a:t>
            </a:r>
            <a:r>
              <a:rPr dirty="0" sz="2400" spc="3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mới</a:t>
            </a:r>
            <a:r>
              <a:rPr dirty="0" sz="2400" spc="3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mọc.</a:t>
            </a:r>
            <a:r>
              <a:rPr dirty="0" sz="2400" spc="31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Mùa</a:t>
            </a:r>
            <a:r>
              <a:rPr dirty="0" sz="2400" spc="3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xuân,</a:t>
            </a:r>
            <a:r>
              <a:rPr dirty="0" sz="2400" spc="30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chim</a:t>
            </a:r>
            <a:r>
              <a:rPr dirty="0" sz="2400" spc="31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chóc </a:t>
            </a:r>
            <a:r>
              <a:rPr dirty="0" sz="2400">
                <a:latin typeface="Arial"/>
                <a:cs typeface="Arial"/>
              </a:rPr>
              <a:t>kéo</a:t>
            </a:r>
            <a:r>
              <a:rPr dirty="0" sz="2400" spc="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về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từng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đàn.</a:t>
            </a:r>
            <a:r>
              <a:rPr dirty="0" sz="2400" spc="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Chỉ</a:t>
            </a:r>
            <a:r>
              <a:rPr dirty="0" sz="2400" spc="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nghe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tiếng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hót</a:t>
            </a:r>
            <a:r>
              <a:rPr dirty="0" sz="2400" spc="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líu</a:t>
            </a:r>
            <a:r>
              <a:rPr dirty="0" sz="2400" spc="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lo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mà</a:t>
            </a:r>
            <a:r>
              <a:rPr dirty="0" sz="2400" spc="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không </a:t>
            </a:r>
            <a:r>
              <a:rPr dirty="0" sz="2400">
                <a:latin typeface="Arial"/>
                <a:cs typeface="Arial"/>
              </a:rPr>
              <a:t>thấy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bóng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chim</a:t>
            </a:r>
            <a:r>
              <a:rPr dirty="0" sz="2400" spc="-20">
                <a:latin typeface="Arial"/>
                <a:cs typeface="Arial"/>
              </a:rPr>
              <a:t> đâu.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23316" y="4005071"/>
            <a:ext cx="7623175" cy="1914525"/>
          </a:xfrm>
          <a:prstGeom prst="rect">
            <a:avLst/>
          </a:prstGeom>
          <a:solidFill>
            <a:srgbClr val="FAE4D5"/>
          </a:solidFill>
          <a:ln w="12700">
            <a:solidFill>
              <a:srgbClr val="0000CC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just" marL="1008380">
              <a:lnSpc>
                <a:spcPts val="2375"/>
              </a:lnSpc>
            </a:pPr>
            <a:r>
              <a:rPr dirty="0" sz="2400">
                <a:latin typeface="Arial"/>
                <a:cs typeface="Arial"/>
              </a:rPr>
              <a:t>Căn</a:t>
            </a:r>
            <a:r>
              <a:rPr dirty="0" sz="2400" spc="3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nhà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tôi</a:t>
            </a:r>
            <a:r>
              <a:rPr dirty="0" sz="2400" spc="3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núp</a:t>
            </a:r>
            <a:r>
              <a:rPr dirty="0" sz="2400" spc="3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dưới</a:t>
            </a:r>
            <a:r>
              <a:rPr dirty="0" sz="2400" spc="3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rừng</a:t>
            </a:r>
            <a:r>
              <a:rPr dirty="0" sz="2400" spc="3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cọ.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Ngôi</a:t>
            </a:r>
            <a:r>
              <a:rPr dirty="0" sz="2400" spc="32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trường</a:t>
            </a:r>
            <a:endParaRPr sz="2400">
              <a:latin typeface="Arial"/>
              <a:cs typeface="Arial"/>
            </a:endParaRPr>
          </a:p>
          <a:p>
            <a:pPr algn="just" marL="93980" marR="386715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tôi</a:t>
            </a:r>
            <a:r>
              <a:rPr dirty="0" sz="2400" spc="3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học</a:t>
            </a:r>
            <a:r>
              <a:rPr dirty="0" sz="2400" spc="3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cũng</a:t>
            </a:r>
            <a:r>
              <a:rPr dirty="0" sz="2400" spc="3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khuất</a:t>
            </a:r>
            <a:r>
              <a:rPr dirty="0" sz="2400" spc="3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trong</a:t>
            </a:r>
            <a:r>
              <a:rPr dirty="0" sz="2400" spc="3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rừng</a:t>
            </a:r>
            <a:r>
              <a:rPr dirty="0" sz="2400" spc="3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cọ.</a:t>
            </a:r>
            <a:r>
              <a:rPr dirty="0" sz="2400" spc="40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Ngày</a:t>
            </a:r>
            <a:r>
              <a:rPr dirty="0" sz="2400" spc="39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ngày</a:t>
            </a:r>
            <a:r>
              <a:rPr dirty="0" sz="2400" spc="40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đến </a:t>
            </a:r>
            <a:r>
              <a:rPr dirty="0" sz="2400">
                <a:latin typeface="Arial"/>
                <a:cs typeface="Arial"/>
              </a:rPr>
              <a:t>lớp,</a:t>
            </a:r>
            <a:r>
              <a:rPr dirty="0" sz="2400" spc="2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tôi</a:t>
            </a:r>
            <a:r>
              <a:rPr dirty="0" sz="2400" spc="2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đi</a:t>
            </a:r>
            <a:r>
              <a:rPr dirty="0" sz="2400" spc="2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trong</a:t>
            </a:r>
            <a:r>
              <a:rPr dirty="0" sz="2400" spc="2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rừng</a:t>
            </a:r>
            <a:r>
              <a:rPr dirty="0" sz="2400" spc="28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cọ.</a:t>
            </a:r>
            <a:r>
              <a:rPr dirty="0" sz="2400" spc="2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Không</a:t>
            </a:r>
            <a:r>
              <a:rPr dirty="0" sz="2400" spc="2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đếm</a:t>
            </a:r>
            <a:r>
              <a:rPr dirty="0" sz="2400" spc="28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được</a:t>
            </a:r>
            <a:r>
              <a:rPr dirty="0" sz="2400" spc="2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có</a:t>
            </a:r>
            <a:r>
              <a:rPr dirty="0" sz="2400" spc="28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bao </a:t>
            </a:r>
            <a:r>
              <a:rPr dirty="0" sz="2400">
                <a:latin typeface="Arial"/>
                <a:cs typeface="Arial"/>
              </a:rPr>
              <a:t>nhiêu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tàu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lá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cọ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xoè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ô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lợp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kín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trên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đầu.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Ngày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nắng, </a:t>
            </a:r>
            <a:r>
              <a:rPr dirty="0" sz="2400">
                <a:latin typeface="Arial"/>
                <a:cs typeface="Arial"/>
              </a:rPr>
              <a:t>bóng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râm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mát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rượi.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Ngày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mưa,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cũng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chẳng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ướt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đầu.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8619490" y="4178553"/>
            <a:ext cx="2894965" cy="1567180"/>
            <a:chOff x="8619490" y="4178553"/>
            <a:chExt cx="2894965" cy="1567180"/>
          </a:xfrm>
        </p:grpSpPr>
        <p:sp>
          <p:nvSpPr>
            <p:cNvPr id="10" name="object 10" descr=""/>
            <p:cNvSpPr/>
            <p:nvPr/>
          </p:nvSpPr>
          <p:spPr>
            <a:xfrm>
              <a:off x="8625840" y="4184903"/>
              <a:ext cx="2882265" cy="1554480"/>
            </a:xfrm>
            <a:custGeom>
              <a:avLst/>
              <a:gdLst/>
              <a:ahLst/>
              <a:cxnLst/>
              <a:rect l="l" t="t" r="r" b="b"/>
              <a:pathLst>
                <a:path w="2882265" h="1554479">
                  <a:moveTo>
                    <a:pt x="2622804" y="0"/>
                  </a:moveTo>
                  <a:lnTo>
                    <a:pt x="259079" y="0"/>
                  </a:lnTo>
                  <a:lnTo>
                    <a:pt x="212498" y="4172"/>
                  </a:lnTo>
                  <a:lnTo>
                    <a:pt x="168661" y="16203"/>
                  </a:lnTo>
                  <a:lnTo>
                    <a:pt x="128298" y="35362"/>
                  </a:lnTo>
                  <a:lnTo>
                    <a:pt x="92140" y="60918"/>
                  </a:lnTo>
                  <a:lnTo>
                    <a:pt x="60918" y="92140"/>
                  </a:lnTo>
                  <a:lnTo>
                    <a:pt x="35362" y="128298"/>
                  </a:lnTo>
                  <a:lnTo>
                    <a:pt x="16203" y="168661"/>
                  </a:lnTo>
                  <a:lnTo>
                    <a:pt x="4172" y="212498"/>
                  </a:lnTo>
                  <a:lnTo>
                    <a:pt x="0" y="259080"/>
                  </a:lnTo>
                  <a:lnTo>
                    <a:pt x="0" y="1295400"/>
                  </a:lnTo>
                  <a:lnTo>
                    <a:pt x="4172" y="1341967"/>
                  </a:lnTo>
                  <a:lnTo>
                    <a:pt x="16203" y="1385798"/>
                  </a:lnTo>
                  <a:lnTo>
                    <a:pt x="35362" y="1426159"/>
                  </a:lnTo>
                  <a:lnTo>
                    <a:pt x="60918" y="1462318"/>
                  </a:lnTo>
                  <a:lnTo>
                    <a:pt x="92140" y="1493545"/>
                  </a:lnTo>
                  <a:lnTo>
                    <a:pt x="128298" y="1519106"/>
                  </a:lnTo>
                  <a:lnTo>
                    <a:pt x="168661" y="1538270"/>
                  </a:lnTo>
                  <a:lnTo>
                    <a:pt x="212498" y="1550305"/>
                  </a:lnTo>
                  <a:lnTo>
                    <a:pt x="259079" y="1554480"/>
                  </a:lnTo>
                  <a:lnTo>
                    <a:pt x="2622804" y="1554480"/>
                  </a:lnTo>
                  <a:lnTo>
                    <a:pt x="2669385" y="1550305"/>
                  </a:lnTo>
                  <a:lnTo>
                    <a:pt x="2713222" y="1538270"/>
                  </a:lnTo>
                  <a:lnTo>
                    <a:pt x="2753585" y="1519106"/>
                  </a:lnTo>
                  <a:lnTo>
                    <a:pt x="2789743" y="1493545"/>
                  </a:lnTo>
                  <a:lnTo>
                    <a:pt x="2820965" y="1462318"/>
                  </a:lnTo>
                  <a:lnTo>
                    <a:pt x="2846521" y="1426159"/>
                  </a:lnTo>
                  <a:lnTo>
                    <a:pt x="2865680" y="1385798"/>
                  </a:lnTo>
                  <a:lnTo>
                    <a:pt x="2877711" y="1341967"/>
                  </a:lnTo>
                  <a:lnTo>
                    <a:pt x="2881883" y="1295400"/>
                  </a:lnTo>
                  <a:lnTo>
                    <a:pt x="2881883" y="259080"/>
                  </a:lnTo>
                  <a:lnTo>
                    <a:pt x="2877711" y="212498"/>
                  </a:lnTo>
                  <a:lnTo>
                    <a:pt x="2865680" y="168661"/>
                  </a:lnTo>
                  <a:lnTo>
                    <a:pt x="2846521" y="128298"/>
                  </a:lnTo>
                  <a:lnTo>
                    <a:pt x="2820965" y="92140"/>
                  </a:lnTo>
                  <a:lnTo>
                    <a:pt x="2789743" y="60918"/>
                  </a:lnTo>
                  <a:lnTo>
                    <a:pt x="2753585" y="35362"/>
                  </a:lnTo>
                  <a:lnTo>
                    <a:pt x="2713222" y="16203"/>
                  </a:lnTo>
                  <a:lnTo>
                    <a:pt x="2669385" y="4172"/>
                  </a:lnTo>
                  <a:lnTo>
                    <a:pt x="2622804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625840" y="4184903"/>
              <a:ext cx="2882265" cy="1554480"/>
            </a:xfrm>
            <a:custGeom>
              <a:avLst/>
              <a:gdLst/>
              <a:ahLst/>
              <a:cxnLst/>
              <a:rect l="l" t="t" r="r" b="b"/>
              <a:pathLst>
                <a:path w="2882265" h="1554479">
                  <a:moveTo>
                    <a:pt x="0" y="259080"/>
                  </a:moveTo>
                  <a:lnTo>
                    <a:pt x="4172" y="212498"/>
                  </a:lnTo>
                  <a:lnTo>
                    <a:pt x="16203" y="168661"/>
                  </a:lnTo>
                  <a:lnTo>
                    <a:pt x="35362" y="128298"/>
                  </a:lnTo>
                  <a:lnTo>
                    <a:pt x="60918" y="92140"/>
                  </a:lnTo>
                  <a:lnTo>
                    <a:pt x="92140" y="60918"/>
                  </a:lnTo>
                  <a:lnTo>
                    <a:pt x="128298" y="35362"/>
                  </a:lnTo>
                  <a:lnTo>
                    <a:pt x="168661" y="16203"/>
                  </a:lnTo>
                  <a:lnTo>
                    <a:pt x="212498" y="4172"/>
                  </a:lnTo>
                  <a:lnTo>
                    <a:pt x="259079" y="0"/>
                  </a:lnTo>
                  <a:lnTo>
                    <a:pt x="2622804" y="0"/>
                  </a:lnTo>
                  <a:lnTo>
                    <a:pt x="2669385" y="4172"/>
                  </a:lnTo>
                  <a:lnTo>
                    <a:pt x="2713222" y="16203"/>
                  </a:lnTo>
                  <a:lnTo>
                    <a:pt x="2753585" y="35362"/>
                  </a:lnTo>
                  <a:lnTo>
                    <a:pt x="2789743" y="60918"/>
                  </a:lnTo>
                  <a:lnTo>
                    <a:pt x="2820965" y="92140"/>
                  </a:lnTo>
                  <a:lnTo>
                    <a:pt x="2846521" y="128298"/>
                  </a:lnTo>
                  <a:lnTo>
                    <a:pt x="2865680" y="168661"/>
                  </a:lnTo>
                  <a:lnTo>
                    <a:pt x="2877711" y="212498"/>
                  </a:lnTo>
                  <a:lnTo>
                    <a:pt x="2881883" y="259080"/>
                  </a:lnTo>
                  <a:lnTo>
                    <a:pt x="2881883" y="1295400"/>
                  </a:lnTo>
                  <a:lnTo>
                    <a:pt x="2877711" y="1341967"/>
                  </a:lnTo>
                  <a:lnTo>
                    <a:pt x="2865680" y="1385798"/>
                  </a:lnTo>
                  <a:lnTo>
                    <a:pt x="2846521" y="1426159"/>
                  </a:lnTo>
                  <a:lnTo>
                    <a:pt x="2820965" y="1462318"/>
                  </a:lnTo>
                  <a:lnTo>
                    <a:pt x="2789743" y="1493545"/>
                  </a:lnTo>
                  <a:lnTo>
                    <a:pt x="2753585" y="1519106"/>
                  </a:lnTo>
                  <a:lnTo>
                    <a:pt x="2713222" y="1538270"/>
                  </a:lnTo>
                  <a:lnTo>
                    <a:pt x="2669385" y="1550305"/>
                  </a:lnTo>
                  <a:lnTo>
                    <a:pt x="2622804" y="1554480"/>
                  </a:lnTo>
                  <a:lnTo>
                    <a:pt x="259079" y="1554480"/>
                  </a:lnTo>
                  <a:lnTo>
                    <a:pt x="212498" y="1550305"/>
                  </a:lnTo>
                  <a:lnTo>
                    <a:pt x="168661" y="1538270"/>
                  </a:lnTo>
                  <a:lnTo>
                    <a:pt x="128298" y="1519106"/>
                  </a:lnTo>
                  <a:lnTo>
                    <a:pt x="92140" y="1493545"/>
                  </a:lnTo>
                  <a:lnTo>
                    <a:pt x="60918" y="1462318"/>
                  </a:lnTo>
                  <a:lnTo>
                    <a:pt x="35362" y="1426159"/>
                  </a:lnTo>
                  <a:lnTo>
                    <a:pt x="16203" y="1385798"/>
                  </a:lnTo>
                  <a:lnTo>
                    <a:pt x="4172" y="1341967"/>
                  </a:lnTo>
                  <a:lnTo>
                    <a:pt x="0" y="1295400"/>
                  </a:lnTo>
                  <a:lnTo>
                    <a:pt x="0" y="259080"/>
                  </a:lnTo>
                  <a:close/>
                </a:path>
              </a:pathLst>
            </a:custGeom>
            <a:ln w="12700">
              <a:solidFill>
                <a:srgbClr val="0000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8931402" y="4193285"/>
            <a:ext cx="2272665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5715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0000"/>
                </a:solidFill>
                <a:latin typeface="Carlito"/>
                <a:cs typeface="Carlito"/>
              </a:rPr>
              <a:t>Nói</a:t>
            </a:r>
            <a:r>
              <a:rPr dirty="0" sz="3200" spc="1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spc="-1145">
                <a:solidFill>
                  <a:srgbClr val="FF0000"/>
                </a:solidFill>
                <a:latin typeface="Carlito"/>
                <a:cs typeface="Carlito"/>
              </a:rPr>
              <a:t>về</a:t>
            </a:r>
            <a:r>
              <a:rPr dirty="0" sz="3200" spc="120">
                <a:solidFill>
                  <a:srgbClr val="FF0000"/>
                </a:solidFill>
                <a:latin typeface="Carlito"/>
                <a:cs typeface="Carlito"/>
              </a:rPr>
              <a:t>  </a:t>
            </a:r>
            <a:r>
              <a:rPr dirty="0" sz="3200" spc="-1095">
                <a:solidFill>
                  <a:srgbClr val="FF0000"/>
                </a:solidFill>
                <a:latin typeface="Carlito"/>
                <a:cs typeface="Carlito"/>
              </a:rPr>
              <a:t>sự</a:t>
            </a:r>
            <a:r>
              <a:rPr dirty="0" sz="3200" spc="95">
                <a:solidFill>
                  <a:srgbClr val="FF0000"/>
                </a:solidFill>
                <a:latin typeface="Carlito"/>
                <a:cs typeface="Carlito"/>
              </a:rPr>
              <a:t>  </a:t>
            </a:r>
            <a:r>
              <a:rPr dirty="0" sz="3200" spc="-590">
                <a:solidFill>
                  <a:srgbClr val="FF0000"/>
                </a:solidFill>
                <a:latin typeface="Carlito"/>
                <a:cs typeface="Carlito"/>
              </a:rPr>
              <a:t>gắn</a:t>
            </a:r>
            <a:r>
              <a:rPr dirty="0" sz="3200">
                <a:solidFill>
                  <a:srgbClr val="FF0000"/>
                </a:solidFill>
                <a:latin typeface="Carlito"/>
                <a:cs typeface="Carlito"/>
              </a:rPr>
              <a:t> bó</a:t>
            </a:r>
            <a:r>
              <a:rPr dirty="0" sz="3200" spc="-3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>
                <a:solidFill>
                  <a:srgbClr val="FF0000"/>
                </a:solidFill>
                <a:latin typeface="Carlito"/>
                <a:cs typeface="Carlito"/>
              </a:rPr>
              <a:t>giữa</a:t>
            </a:r>
            <a:r>
              <a:rPr dirty="0" sz="3200" spc="-20">
                <a:solidFill>
                  <a:srgbClr val="FF0000"/>
                </a:solidFill>
                <a:latin typeface="Carlito"/>
                <a:cs typeface="Carlito"/>
              </a:rPr>
              <a:t> rừng </a:t>
            </a:r>
            <a:r>
              <a:rPr dirty="0" sz="3200">
                <a:solidFill>
                  <a:srgbClr val="FF0000"/>
                </a:solidFill>
                <a:latin typeface="Carlito"/>
                <a:cs typeface="Carlito"/>
              </a:rPr>
              <a:t>cọ</a:t>
            </a:r>
            <a:r>
              <a:rPr dirty="0" sz="3200" spc="-6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>
                <a:solidFill>
                  <a:srgbClr val="FF0000"/>
                </a:solidFill>
                <a:latin typeface="Carlito"/>
                <a:cs typeface="Carlito"/>
              </a:rPr>
              <a:t>với</a:t>
            </a:r>
            <a:r>
              <a:rPr dirty="0" sz="3200" spc="-55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>
                <a:solidFill>
                  <a:srgbClr val="FF0000"/>
                </a:solidFill>
                <a:latin typeface="Carlito"/>
                <a:cs typeface="Carlito"/>
              </a:rPr>
              <a:t>tác</a:t>
            </a:r>
            <a:r>
              <a:rPr dirty="0" sz="3200" spc="-45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spc="-20">
                <a:solidFill>
                  <a:srgbClr val="FF0000"/>
                </a:solidFill>
                <a:latin typeface="Carlito"/>
                <a:cs typeface="Carlito"/>
              </a:rPr>
              <a:t>giả.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6096000" y="123444"/>
            <a:ext cx="5748655" cy="4680585"/>
            <a:chOff x="6096000" y="123444"/>
            <a:chExt cx="5748655" cy="468058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123444"/>
              <a:ext cx="4579620" cy="179984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81971" y="1921764"/>
              <a:ext cx="2162555" cy="2881884"/>
            </a:xfrm>
            <a:prstGeom prst="rect">
              <a:avLst/>
            </a:prstGeom>
          </p:spPr>
        </p:pic>
      </p:grpSp>
      <p:grpSp>
        <p:nvGrpSpPr>
          <p:cNvPr id="6" name="object 6" descr=""/>
          <p:cNvGrpSpPr/>
          <p:nvPr/>
        </p:nvGrpSpPr>
        <p:grpSpPr>
          <a:xfrm>
            <a:off x="0" y="0"/>
            <a:ext cx="12192000" cy="4502150"/>
            <a:chOff x="0" y="0"/>
            <a:chExt cx="12192000" cy="4502150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671" y="1620011"/>
              <a:ext cx="1703831" cy="288188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91999" cy="38938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5026" y="1250095"/>
            <a:ext cx="10172376" cy="5626951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619882" y="2137105"/>
            <a:ext cx="6365875" cy="36677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12065" marR="5080" indent="3810">
              <a:lnSpc>
                <a:spcPct val="99400"/>
              </a:lnSpc>
              <a:spcBef>
                <a:spcPts val="135"/>
              </a:spcBef>
              <a:tabLst>
                <a:tab pos="1062355" algn="l"/>
                <a:tab pos="3845560" algn="l"/>
                <a:tab pos="4895850" algn="l"/>
              </a:tabLst>
            </a:pPr>
            <a:r>
              <a:rPr dirty="0" sz="4800" b="1">
                <a:solidFill>
                  <a:srgbClr val="FF0000"/>
                </a:solidFill>
                <a:latin typeface="Arial"/>
                <a:cs typeface="Arial"/>
              </a:rPr>
              <a:t>Ghi</a:t>
            </a:r>
            <a:r>
              <a:rPr dirty="0" sz="48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b="1">
                <a:solidFill>
                  <a:srgbClr val="FF0000"/>
                </a:solidFill>
                <a:latin typeface="Arial"/>
                <a:cs typeface="Arial"/>
              </a:rPr>
              <a:t>lại</a:t>
            </a:r>
            <a:r>
              <a:rPr dirty="0" sz="48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b="1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dirty="0" sz="48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b="1">
                <a:solidFill>
                  <a:srgbClr val="FF0000"/>
                </a:solidFill>
                <a:latin typeface="Arial"/>
                <a:cs typeface="Arial"/>
              </a:rPr>
              <a:t>–</a:t>
            </a:r>
            <a:r>
              <a:rPr dirty="0" sz="48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b="1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dirty="0" sz="48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b="1">
                <a:solidFill>
                  <a:srgbClr val="FF0000"/>
                </a:solidFill>
                <a:latin typeface="Arial"/>
                <a:cs typeface="Arial"/>
              </a:rPr>
              <a:t>hình</a:t>
            </a:r>
            <a:r>
              <a:rPr dirty="0" sz="48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25" b="1">
                <a:solidFill>
                  <a:srgbClr val="FF0000"/>
                </a:solidFill>
                <a:latin typeface="Arial"/>
                <a:cs typeface="Arial"/>
              </a:rPr>
              <a:t>ảnh em</a:t>
            </a:r>
            <a:r>
              <a:rPr dirty="0" sz="4800" b="1">
                <a:solidFill>
                  <a:srgbClr val="FF0000"/>
                </a:solidFill>
                <a:latin typeface="Arial"/>
                <a:cs typeface="Arial"/>
              </a:rPr>
              <a:t>	thích</a:t>
            </a:r>
            <a:r>
              <a:rPr dirty="0" sz="4800" spc="-1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b="1">
                <a:solidFill>
                  <a:srgbClr val="FF0000"/>
                </a:solidFill>
                <a:latin typeface="Arial"/>
                <a:cs typeface="Arial"/>
              </a:rPr>
              <a:t>trong</a:t>
            </a:r>
            <a:r>
              <a:rPr dirty="0" sz="4800" spc="-10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25" b="1">
                <a:solidFill>
                  <a:srgbClr val="FF0000"/>
                </a:solidFill>
                <a:latin typeface="Arial"/>
                <a:cs typeface="Arial"/>
              </a:rPr>
              <a:t>bài </a:t>
            </a:r>
            <a:r>
              <a:rPr dirty="0" sz="4800" b="1">
                <a:solidFill>
                  <a:srgbClr val="FF0000"/>
                </a:solidFill>
                <a:latin typeface="Arial"/>
                <a:cs typeface="Arial"/>
              </a:rPr>
              <a:t>“Chiều</a:t>
            </a:r>
            <a:r>
              <a:rPr dirty="0" sz="4800" spc="-1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b="1">
                <a:solidFill>
                  <a:srgbClr val="FF0000"/>
                </a:solidFill>
                <a:latin typeface="Arial"/>
                <a:cs typeface="Arial"/>
              </a:rPr>
              <a:t>dưới</a:t>
            </a:r>
            <a:r>
              <a:rPr dirty="0" sz="4800" spc="-1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20" b="1">
                <a:solidFill>
                  <a:srgbClr val="FF0000"/>
                </a:solidFill>
                <a:latin typeface="Arial"/>
                <a:cs typeface="Arial"/>
              </a:rPr>
              <a:t>chân </a:t>
            </a:r>
            <a:r>
              <a:rPr dirty="0" sz="4800" b="1">
                <a:solidFill>
                  <a:srgbClr val="FF0000"/>
                </a:solidFill>
                <a:latin typeface="Arial"/>
                <a:cs typeface="Arial"/>
              </a:rPr>
              <a:t>núi”</a:t>
            </a:r>
            <a:r>
              <a:rPr dirty="0" sz="48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b="1">
                <a:solidFill>
                  <a:srgbClr val="FF0000"/>
                </a:solidFill>
                <a:latin typeface="Arial"/>
                <a:cs typeface="Arial"/>
              </a:rPr>
              <a:t>và</a:t>
            </a:r>
            <a:r>
              <a:rPr dirty="0" sz="48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b="1">
                <a:solidFill>
                  <a:srgbClr val="FF0000"/>
                </a:solidFill>
                <a:latin typeface="Arial"/>
                <a:cs typeface="Arial"/>
              </a:rPr>
              <a:t>lí</a:t>
            </a:r>
            <a:r>
              <a:rPr dirty="0" sz="48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25" b="1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dirty="0" sz="480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4800" spc="-25" b="1">
                <a:solidFill>
                  <a:srgbClr val="FF0000"/>
                </a:solidFill>
                <a:latin typeface="Arial"/>
                <a:cs typeface="Arial"/>
              </a:rPr>
              <a:t>em</a:t>
            </a:r>
            <a:r>
              <a:rPr dirty="0" sz="480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4800" spc="-20" b="1">
                <a:solidFill>
                  <a:srgbClr val="FF0000"/>
                </a:solidFill>
                <a:latin typeface="Arial"/>
                <a:cs typeface="Arial"/>
              </a:rPr>
              <a:t>thích </a:t>
            </a:r>
            <a:r>
              <a:rPr dirty="0" sz="4800" b="1">
                <a:solidFill>
                  <a:srgbClr val="FF0000"/>
                </a:solidFill>
                <a:latin typeface="Arial"/>
                <a:cs typeface="Arial"/>
              </a:rPr>
              <a:t>mỗi</a:t>
            </a:r>
            <a:r>
              <a:rPr dirty="0" sz="4800" spc="-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b="1">
                <a:solidFill>
                  <a:srgbClr val="FF0000"/>
                </a:solidFill>
                <a:latin typeface="Arial"/>
                <a:cs typeface="Arial"/>
              </a:rPr>
              <a:t>hình</a:t>
            </a:r>
            <a:r>
              <a:rPr dirty="0" sz="4800" spc="-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b="1">
                <a:solidFill>
                  <a:srgbClr val="FF0000"/>
                </a:solidFill>
                <a:latin typeface="Arial"/>
                <a:cs typeface="Arial"/>
              </a:rPr>
              <a:t>ảnh</a:t>
            </a:r>
            <a:r>
              <a:rPr dirty="0" sz="48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25" b="1">
                <a:solidFill>
                  <a:srgbClr val="FF0000"/>
                </a:solidFill>
                <a:latin typeface="Arial"/>
                <a:cs typeface="Arial"/>
              </a:rPr>
              <a:t>đó.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487423"/>
            <a:ext cx="12191999" cy="537057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50970" y="4940604"/>
            <a:ext cx="472186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/>
              <a:t>HS</a:t>
            </a:r>
            <a:r>
              <a:rPr dirty="0" sz="6000" spc="-70"/>
              <a:t> </a:t>
            </a:r>
            <a:r>
              <a:rPr dirty="0" sz="6000"/>
              <a:t>ghi</a:t>
            </a:r>
            <a:r>
              <a:rPr dirty="0" sz="6000" spc="-65"/>
              <a:t> </a:t>
            </a:r>
            <a:r>
              <a:rPr dirty="0" sz="6000"/>
              <a:t>vào</a:t>
            </a:r>
            <a:r>
              <a:rPr dirty="0" sz="6000" spc="-70"/>
              <a:t> </a:t>
            </a:r>
            <a:r>
              <a:rPr dirty="0" sz="6000" spc="-25"/>
              <a:t>VBT</a:t>
            </a:r>
            <a:endParaRPr sz="6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8206" y="1873250"/>
            <a:ext cx="11606276" cy="448462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620392" y="2395474"/>
            <a:ext cx="3046730" cy="354837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latin typeface="Carlito"/>
                <a:cs typeface="Carlito"/>
              </a:rPr>
              <a:t>GV</a:t>
            </a:r>
            <a:r>
              <a:rPr dirty="0" sz="3200" spc="-75" b="1">
                <a:latin typeface="Carlito"/>
                <a:cs typeface="Carlito"/>
              </a:rPr>
              <a:t> </a:t>
            </a:r>
            <a:r>
              <a:rPr dirty="0" sz="3200" b="1">
                <a:latin typeface="Carlito"/>
                <a:cs typeface="Carlito"/>
              </a:rPr>
              <a:t>ĐIỀN</a:t>
            </a:r>
            <a:r>
              <a:rPr dirty="0" sz="3200" spc="-50" b="1">
                <a:latin typeface="Carlito"/>
                <a:cs typeface="Carlito"/>
              </a:rPr>
              <a:t> </a:t>
            </a:r>
            <a:r>
              <a:rPr dirty="0" sz="3200" spc="-20" b="1">
                <a:latin typeface="Carlito"/>
                <a:cs typeface="Carlito"/>
              </a:rPr>
              <a:t>VÀO</a:t>
            </a:r>
            <a:r>
              <a:rPr dirty="0" sz="3200" spc="-55" b="1">
                <a:latin typeface="Carlito"/>
                <a:cs typeface="Carlito"/>
              </a:rPr>
              <a:t> </a:t>
            </a:r>
            <a:r>
              <a:rPr dirty="0" sz="3200" spc="-85" b="1">
                <a:latin typeface="Carlito"/>
                <a:cs typeface="Carlito"/>
              </a:rPr>
              <a:t>ĐÂY</a:t>
            </a:r>
            <a:endParaRPr sz="3200">
              <a:latin typeface="Carlito"/>
              <a:cs typeface="Carlito"/>
            </a:endParaRPr>
          </a:p>
          <a:p>
            <a:pPr algn="just" marL="12700" marR="5080">
              <a:lnSpc>
                <a:spcPct val="207399"/>
              </a:lnSpc>
            </a:pPr>
            <a:r>
              <a:rPr dirty="0" sz="3200" b="1">
                <a:latin typeface="Carlito"/>
                <a:cs typeface="Carlito"/>
              </a:rPr>
              <a:t>GV</a:t>
            </a:r>
            <a:r>
              <a:rPr dirty="0" sz="3200" spc="-80" b="1">
                <a:latin typeface="Carlito"/>
                <a:cs typeface="Carlito"/>
              </a:rPr>
              <a:t> </a:t>
            </a:r>
            <a:r>
              <a:rPr dirty="0" sz="3200" b="1">
                <a:latin typeface="Carlito"/>
                <a:cs typeface="Carlito"/>
              </a:rPr>
              <a:t>ĐIỀN</a:t>
            </a:r>
            <a:r>
              <a:rPr dirty="0" sz="3200" spc="-60" b="1">
                <a:latin typeface="Carlito"/>
                <a:cs typeface="Carlito"/>
              </a:rPr>
              <a:t> </a:t>
            </a:r>
            <a:r>
              <a:rPr dirty="0" sz="3200" spc="-20" b="1">
                <a:latin typeface="Carlito"/>
                <a:cs typeface="Carlito"/>
              </a:rPr>
              <a:t>VÀO</a:t>
            </a:r>
            <a:r>
              <a:rPr dirty="0" sz="3200" spc="-60" b="1">
                <a:latin typeface="Carlito"/>
                <a:cs typeface="Carlito"/>
              </a:rPr>
              <a:t> </a:t>
            </a:r>
            <a:r>
              <a:rPr dirty="0" sz="3200" spc="-110" b="1">
                <a:latin typeface="Carlito"/>
                <a:cs typeface="Carlito"/>
              </a:rPr>
              <a:t>ĐÂY </a:t>
            </a:r>
            <a:r>
              <a:rPr dirty="0" sz="3200" b="1">
                <a:latin typeface="Carlito"/>
                <a:cs typeface="Carlito"/>
              </a:rPr>
              <a:t>GV</a:t>
            </a:r>
            <a:r>
              <a:rPr dirty="0" sz="3200" spc="-75" b="1">
                <a:latin typeface="Carlito"/>
                <a:cs typeface="Carlito"/>
              </a:rPr>
              <a:t> </a:t>
            </a:r>
            <a:r>
              <a:rPr dirty="0" sz="3200" b="1">
                <a:latin typeface="Carlito"/>
                <a:cs typeface="Carlito"/>
              </a:rPr>
              <a:t>ĐIỀN</a:t>
            </a:r>
            <a:r>
              <a:rPr dirty="0" sz="3200" spc="-50" b="1">
                <a:latin typeface="Carlito"/>
                <a:cs typeface="Carlito"/>
              </a:rPr>
              <a:t> </a:t>
            </a:r>
            <a:r>
              <a:rPr dirty="0" sz="3200" spc="-20" b="1">
                <a:latin typeface="Carlito"/>
                <a:cs typeface="Carlito"/>
              </a:rPr>
              <a:t>VÀO</a:t>
            </a:r>
            <a:r>
              <a:rPr dirty="0" sz="3200" spc="-55" b="1">
                <a:latin typeface="Carlito"/>
                <a:cs typeface="Carlito"/>
              </a:rPr>
              <a:t> </a:t>
            </a:r>
            <a:r>
              <a:rPr dirty="0" sz="3200" spc="-114" b="1">
                <a:latin typeface="Carlito"/>
                <a:cs typeface="Carlito"/>
              </a:rPr>
              <a:t>ĐÂY </a:t>
            </a:r>
            <a:r>
              <a:rPr dirty="0" sz="3200" b="1">
                <a:latin typeface="Carlito"/>
                <a:cs typeface="Carlito"/>
              </a:rPr>
              <a:t>GV</a:t>
            </a:r>
            <a:r>
              <a:rPr dirty="0" sz="3200" spc="-75" b="1">
                <a:latin typeface="Carlito"/>
                <a:cs typeface="Carlito"/>
              </a:rPr>
              <a:t> </a:t>
            </a:r>
            <a:r>
              <a:rPr dirty="0" sz="3200" b="1">
                <a:latin typeface="Carlito"/>
                <a:cs typeface="Carlito"/>
              </a:rPr>
              <a:t>ĐIỀN</a:t>
            </a:r>
            <a:r>
              <a:rPr dirty="0" sz="3200" spc="-50" b="1">
                <a:latin typeface="Carlito"/>
                <a:cs typeface="Carlito"/>
              </a:rPr>
              <a:t> </a:t>
            </a:r>
            <a:r>
              <a:rPr dirty="0" sz="3200" spc="-20" b="1">
                <a:latin typeface="Carlito"/>
                <a:cs typeface="Carlito"/>
              </a:rPr>
              <a:t>VÀO</a:t>
            </a:r>
            <a:r>
              <a:rPr dirty="0" sz="3200" spc="-55" b="1">
                <a:latin typeface="Carlito"/>
                <a:cs typeface="Carlito"/>
              </a:rPr>
              <a:t> </a:t>
            </a:r>
            <a:r>
              <a:rPr dirty="0" sz="3200" spc="-114" b="1">
                <a:latin typeface="Carlito"/>
                <a:cs typeface="Carlito"/>
              </a:rPr>
              <a:t>ĐÂY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819911" y="242315"/>
            <a:ext cx="7955280" cy="5767070"/>
            <a:chOff x="819911" y="242315"/>
            <a:chExt cx="7955280" cy="5767070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911" y="2253995"/>
              <a:ext cx="720852" cy="72085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911" y="3264408"/>
              <a:ext cx="720852" cy="72237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9911" y="4276344"/>
              <a:ext cx="720852" cy="72085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9911" y="5286756"/>
              <a:ext cx="720852" cy="72237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73095" y="242315"/>
              <a:ext cx="6102096" cy="2261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0895" y="1129283"/>
            <a:ext cx="11309604" cy="57287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94488" y="123444"/>
            <a:ext cx="12098020" cy="4680585"/>
            <a:chOff x="94488" y="123444"/>
            <a:chExt cx="12098020" cy="468058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88" y="710184"/>
              <a:ext cx="12097512" cy="389382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999" y="123444"/>
              <a:ext cx="4579620" cy="179984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1971" y="1921764"/>
              <a:ext cx="2162555" cy="288188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4671" y="1620011"/>
              <a:ext cx="1703831" cy="28818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78579" y="4175759"/>
            <a:ext cx="1546860" cy="251917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51264" y="4178808"/>
            <a:ext cx="1859279" cy="252069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79107" y="4337303"/>
            <a:ext cx="1616963" cy="252069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81455" y="4337303"/>
            <a:ext cx="1743456" cy="2520694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153923" y="202692"/>
            <a:ext cx="11879580" cy="3961129"/>
            <a:chOff x="153923" y="202692"/>
            <a:chExt cx="11879580" cy="3961129"/>
          </a:xfrm>
        </p:grpSpPr>
        <p:sp>
          <p:nvSpPr>
            <p:cNvPr id="8" name="object 8" descr=""/>
            <p:cNvSpPr/>
            <p:nvPr/>
          </p:nvSpPr>
          <p:spPr>
            <a:xfrm>
              <a:off x="153923" y="202692"/>
              <a:ext cx="11879580" cy="3961129"/>
            </a:xfrm>
            <a:custGeom>
              <a:avLst/>
              <a:gdLst/>
              <a:ahLst/>
              <a:cxnLst/>
              <a:rect l="l" t="t" r="r" b="b"/>
              <a:pathLst>
                <a:path w="11879580" h="3961129">
                  <a:moveTo>
                    <a:pt x="11503660" y="0"/>
                  </a:moveTo>
                  <a:lnTo>
                    <a:pt x="375932" y="0"/>
                  </a:lnTo>
                  <a:lnTo>
                    <a:pt x="328776" y="2928"/>
                  </a:lnTo>
                  <a:lnTo>
                    <a:pt x="283369" y="11479"/>
                  </a:lnTo>
                  <a:lnTo>
                    <a:pt x="240061" y="25299"/>
                  </a:lnTo>
                  <a:lnTo>
                    <a:pt x="199205" y="44038"/>
                  </a:lnTo>
                  <a:lnTo>
                    <a:pt x="161155" y="67344"/>
                  </a:lnTo>
                  <a:lnTo>
                    <a:pt x="126261" y="94863"/>
                  </a:lnTo>
                  <a:lnTo>
                    <a:pt x="94877" y="126244"/>
                  </a:lnTo>
                  <a:lnTo>
                    <a:pt x="67355" y="161135"/>
                  </a:lnTo>
                  <a:lnTo>
                    <a:pt x="44046" y="199184"/>
                  </a:lnTo>
                  <a:lnTo>
                    <a:pt x="25304" y="240039"/>
                  </a:lnTo>
                  <a:lnTo>
                    <a:pt x="11481" y="283348"/>
                  </a:lnTo>
                  <a:lnTo>
                    <a:pt x="2929" y="328759"/>
                  </a:lnTo>
                  <a:lnTo>
                    <a:pt x="0" y="375919"/>
                  </a:lnTo>
                  <a:lnTo>
                    <a:pt x="0" y="3584955"/>
                  </a:lnTo>
                  <a:lnTo>
                    <a:pt x="2929" y="3632116"/>
                  </a:lnTo>
                  <a:lnTo>
                    <a:pt x="11481" y="3677527"/>
                  </a:lnTo>
                  <a:lnTo>
                    <a:pt x="25304" y="3720836"/>
                  </a:lnTo>
                  <a:lnTo>
                    <a:pt x="44046" y="3761691"/>
                  </a:lnTo>
                  <a:lnTo>
                    <a:pt x="67355" y="3799740"/>
                  </a:lnTo>
                  <a:lnTo>
                    <a:pt x="94877" y="3834631"/>
                  </a:lnTo>
                  <a:lnTo>
                    <a:pt x="126261" y="3866012"/>
                  </a:lnTo>
                  <a:lnTo>
                    <a:pt x="161155" y="3893531"/>
                  </a:lnTo>
                  <a:lnTo>
                    <a:pt x="199205" y="3916837"/>
                  </a:lnTo>
                  <a:lnTo>
                    <a:pt x="240061" y="3935576"/>
                  </a:lnTo>
                  <a:lnTo>
                    <a:pt x="283369" y="3949396"/>
                  </a:lnTo>
                  <a:lnTo>
                    <a:pt x="328776" y="3957947"/>
                  </a:lnTo>
                  <a:lnTo>
                    <a:pt x="375932" y="3960876"/>
                  </a:lnTo>
                  <a:lnTo>
                    <a:pt x="11503660" y="3960876"/>
                  </a:lnTo>
                  <a:lnTo>
                    <a:pt x="11550820" y="3957947"/>
                  </a:lnTo>
                  <a:lnTo>
                    <a:pt x="11596231" y="3949396"/>
                  </a:lnTo>
                  <a:lnTo>
                    <a:pt x="11639540" y="3935576"/>
                  </a:lnTo>
                  <a:lnTo>
                    <a:pt x="11680395" y="3916837"/>
                  </a:lnTo>
                  <a:lnTo>
                    <a:pt x="11718444" y="3893531"/>
                  </a:lnTo>
                  <a:lnTo>
                    <a:pt x="11753335" y="3866012"/>
                  </a:lnTo>
                  <a:lnTo>
                    <a:pt x="11784716" y="3834631"/>
                  </a:lnTo>
                  <a:lnTo>
                    <a:pt x="11812235" y="3799740"/>
                  </a:lnTo>
                  <a:lnTo>
                    <a:pt x="11835541" y="3761691"/>
                  </a:lnTo>
                  <a:lnTo>
                    <a:pt x="11854280" y="3720836"/>
                  </a:lnTo>
                  <a:lnTo>
                    <a:pt x="11868100" y="3677527"/>
                  </a:lnTo>
                  <a:lnTo>
                    <a:pt x="11876651" y="3632116"/>
                  </a:lnTo>
                  <a:lnTo>
                    <a:pt x="11879580" y="3584955"/>
                  </a:lnTo>
                  <a:lnTo>
                    <a:pt x="11879580" y="375919"/>
                  </a:lnTo>
                  <a:lnTo>
                    <a:pt x="11876651" y="328759"/>
                  </a:lnTo>
                  <a:lnTo>
                    <a:pt x="11868100" y="283348"/>
                  </a:lnTo>
                  <a:lnTo>
                    <a:pt x="11854280" y="240039"/>
                  </a:lnTo>
                  <a:lnTo>
                    <a:pt x="11835541" y="199184"/>
                  </a:lnTo>
                  <a:lnTo>
                    <a:pt x="11812235" y="161135"/>
                  </a:lnTo>
                  <a:lnTo>
                    <a:pt x="11784716" y="126244"/>
                  </a:lnTo>
                  <a:lnTo>
                    <a:pt x="11753335" y="94863"/>
                  </a:lnTo>
                  <a:lnTo>
                    <a:pt x="11718444" y="67344"/>
                  </a:lnTo>
                  <a:lnTo>
                    <a:pt x="11680395" y="44038"/>
                  </a:lnTo>
                  <a:lnTo>
                    <a:pt x="11639540" y="25299"/>
                  </a:lnTo>
                  <a:lnTo>
                    <a:pt x="11596231" y="11479"/>
                  </a:lnTo>
                  <a:lnTo>
                    <a:pt x="11550820" y="2928"/>
                  </a:lnTo>
                  <a:lnTo>
                    <a:pt x="11503660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1456" y="672083"/>
              <a:ext cx="10864595" cy="33406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1880215" cy="6602095"/>
            <a:chOff x="0" y="0"/>
            <a:chExt cx="11880215" cy="66020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817" y="257429"/>
              <a:ext cx="11565890" cy="634466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56259" cy="111252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28292" y="303987"/>
            <a:ext cx="633920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D0B5A"/>
                </a:solidFill>
              </a:rPr>
              <a:t>Đọc</a:t>
            </a:r>
            <a:r>
              <a:rPr dirty="0" sz="3200" spc="-35">
                <a:solidFill>
                  <a:srgbClr val="FD0B5A"/>
                </a:solidFill>
              </a:rPr>
              <a:t> </a:t>
            </a:r>
            <a:r>
              <a:rPr dirty="0" sz="3200">
                <a:solidFill>
                  <a:srgbClr val="FD0B5A"/>
                </a:solidFill>
              </a:rPr>
              <a:t>bài</a:t>
            </a:r>
            <a:r>
              <a:rPr dirty="0" sz="3200" spc="-40">
                <a:solidFill>
                  <a:srgbClr val="FD0B5A"/>
                </a:solidFill>
              </a:rPr>
              <a:t> </a:t>
            </a:r>
            <a:r>
              <a:rPr dirty="0" sz="3200">
                <a:solidFill>
                  <a:srgbClr val="FD0B5A"/>
                </a:solidFill>
              </a:rPr>
              <a:t>văn</a:t>
            </a:r>
            <a:r>
              <a:rPr dirty="0" sz="3200" spc="-35">
                <a:solidFill>
                  <a:srgbClr val="FD0B5A"/>
                </a:solidFill>
              </a:rPr>
              <a:t> </a:t>
            </a:r>
            <a:r>
              <a:rPr dirty="0" sz="3200">
                <a:solidFill>
                  <a:srgbClr val="FD0B5A"/>
                </a:solidFill>
              </a:rPr>
              <a:t>sau</a:t>
            </a:r>
            <a:r>
              <a:rPr dirty="0" sz="3200" spc="-40">
                <a:solidFill>
                  <a:srgbClr val="FD0B5A"/>
                </a:solidFill>
              </a:rPr>
              <a:t> </a:t>
            </a:r>
            <a:r>
              <a:rPr dirty="0" sz="3200">
                <a:solidFill>
                  <a:srgbClr val="FD0B5A"/>
                </a:solidFill>
              </a:rPr>
              <a:t>và</a:t>
            </a:r>
            <a:r>
              <a:rPr dirty="0" sz="3200" spc="-40">
                <a:solidFill>
                  <a:srgbClr val="FD0B5A"/>
                </a:solidFill>
              </a:rPr>
              <a:t> </a:t>
            </a:r>
            <a:r>
              <a:rPr dirty="0" sz="3200">
                <a:solidFill>
                  <a:srgbClr val="FD0B5A"/>
                </a:solidFill>
              </a:rPr>
              <a:t>thực</a:t>
            </a:r>
            <a:r>
              <a:rPr dirty="0" sz="3200" spc="-30">
                <a:solidFill>
                  <a:srgbClr val="FD0B5A"/>
                </a:solidFill>
              </a:rPr>
              <a:t> </a:t>
            </a:r>
            <a:r>
              <a:rPr dirty="0" sz="3200">
                <a:solidFill>
                  <a:srgbClr val="FD0B5A"/>
                </a:solidFill>
              </a:rPr>
              <a:t>hiện</a:t>
            </a:r>
            <a:r>
              <a:rPr dirty="0" sz="3200" spc="-50">
                <a:solidFill>
                  <a:srgbClr val="FD0B5A"/>
                </a:solidFill>
              </a:rPr>
              <a:t> </a:t>
            </a:r>
            <a:r>
              <a:rPr dirty="0" sz="3200">
                <a:solidFill>
                  <a:srgbClr val="FD0B5A"/>
                </a:solidFill>
              </a:rPr>
              <a:t>yêu</a:t>
            </a:r>
            <a:r>
              <a:rPr dirty="0" sz="3200" spc="-30">
                <a:solidFill>
                  <a:srgbClr val="FD0B5A"/>
                </a:solidFill>
              </a:rPr>
              <a:t> </a:t>
            </a:r>
            <a:r>
              <a:rPr dirty="0" sz="3200" spc="-20">
                <a:solidFill>
                  <a:srgbClr val="FD0B5A"/>
                </a:solidFill>
              </a:rPr>
              <a:t>cầu:</a:t>
            </a:r>
            <a:endParaRPr sz="3200"/>
          </a:p>
        </p:txBody>
      </p:sp>
      <p:sp>
        <p:nvSpPr>
          <p:cNvPr id="6" name="object 6" descr=""/>
          <p:cNvSpPr txBox="1"/>
          <p:nvPr/>
        </p:nvSpPr>
        <p:spPr>
          <a:xfrm>
            <a:off x="971499" y="898397"/>
            <a:ext cx="10097770" cy="55086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0000CC"/>
                </a:solidFill>
                <a:latin typeface="Carlito"/>
                <a:cs typeface="Carlito"/>
              </a:rPr>
              <a:t>Phong</a:t>
            </a:r>
            <a:r>
              <a:rPr dirty="0" sz="2000" spc="-3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0000CC"/>
                </a:solidFill>
                <a:latin typeface="Carlito"/>
                <a:cs typeface="Carlito"/>
              </a:rPr>
              <a:t>cảnh</a:t>
            </a:r>
            <a:r>
              <a:rPr dirty="0" sz="2000" spc="-15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b="1">
                <a:solidFill>
                  <a:srgbClr val="0000CC"/>
                </a:solidFill>
                <a:latin typeface="Carlito"/>
                <a:cs typeface="Carlito"/>
              </a:rPr>
              <a:t>quê</a:t>
            </a:r>
            <a:r>
              <a:rPr dirty="0" sz="2000" spc="-20" b="1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25" b="1">
                <a:solidFill>
                  <a:srgbClr val="0000CC"/>
                </a:solidFill>
                <a:latin typeface="Carlito"/>
                <a:cs typeface="Carlito"/>
              </a:rPr>
              <a:t>Bác</a:t>
            </a:r>
            <a:endParaRPr sz="20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Đường</a:t>
            </a:r>
            <a:r>
              <a:rPr dirty="0" sz="2000" spc="-5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vô</a:t>
            </a:r>
            <a:r>
              <a:rPr dirty="0" sz="2000" spc="-1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xứ</a:t>
            </a:r>
            <a:r>
              <a:rPr dirty="0" sz="2000" spc="-1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310">
                <a:solidFill>
                  <a:srgbClr val="0000CC"/>
                </a:solidFill>
                <a:latin typeface="Carlito"/>
                <a:cs typeface="Carlito"/>
              </a:rPr>
              <a:t>Nghệ</a:t>
            </a:r>
            <a:r>
              <a:rPr dirty="0" sz="2000" spc="-2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quanh</a:t>
            </a:r>
            <a:r>
              <a:rPr dirty="0" sz="2000" spc="-3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0000CC"/>
                </a:solidFill>
                <a:latin typeface="Carlito"/>
                <a:cs typeface="Carlito"/>
              </a:rPr>
              <a:t>quanh</a:t>
            </a:r>
            <a:endParaRPr sz="20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Non</a:t>
            </a:r>
            <a:r>
              <a:rPr dirty="0" sz="2000" spc="-7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xanh</a:t>
            </a:r>
            <a:r>
              <a:rPr dirty="0" sz="2000" spc="-3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nước</a:t>
            </a:r>
            <a:r>
              <a:rPr dirty="0" sz="2000" spc="-2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315">
                <a:solidFill>
                  <a:srgbClr val="0000CC"/>
                </a:solidFill>
                <a:latin typeface="Carlito"/>
                <a:cs typeface="Carlito"/>
              </a:rPr>
              <a:t>biếc</a:t>
            </a:r>
            <a:r>
              <a:rPr dirty="0" sz="2000" spc="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như</a:t>
            </a:r>
            <a:r>
              <a:rPr dirty="0" sz="2000" spc="-4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tranh</a:t>
            </a:r>
            <a:r>
              <a:rPr dirty="0" sz="2000" spc="-1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390">
                <a:solidFill>
                  <a:srgbClr val="0000CC"/>
                </a:solidFill>
                <a:latin typeface="Carlito"/>
                <a:cs typeface="Carlito"/>
              </a:rPr>
              <a:t>hoạ</a:t>
            </a:r>
            <a:r>
              <a:rPr dirty="0" sz="2000" spc="-1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0000CC"/>
                </a:solidFill>
                <a:latin typeface="Carlito"/>
                <a:cs typeface="Carlito"/>
              </a:rPr>
              <a:t>đồ.</a:t>
            </a:r>
            <a:endParaRPr sz="2000">
              <a:latin typeface="Carlito"/>
              <a:cs typeface="Carlito"/>
            </a:endParaRPr>
          </a:p>
          <a:p>
            <a:pPr algn="just" marL="12700" marR="5080" indent="914400">
              <a:lnSpc>
                <a:spcPct val="100000"/>
              </a:lnSpc>
            </a:pP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Câu</a:t>
            </a:r>
            <a:r>
              <a:rPr dirty="0" sz="2000" spc="5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hát</a:t>
            </a:r>
            <a:r>
              <a:rPr dirty="0" sz="2000" spc="5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của</a:t>
            </a:r>
            <a:r>
              <a:rPr dirty="0" sz="2000" spc="5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người</a:t>
            </a:r>
            <a:r>
              <a:rPr dirty="0" sz="2000" spc="6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xưa</a:t>
            </a:r>
            <a:r>
              <a:rPr dirty="0" sz="2000" spc="6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cứ</a:t>
            </a:r>
            <a:r>
              <a:rPr dirty="0" sz="2000" spc="4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ngân</a:t>
            </a:r>
            <a:r>
              <a:rPr dirty="0" sz="2000" spc="5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nga</a:t>
            </a:r>
            <a:r>
              <a:rPr dirty="0" sz="2000" spc="6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trong</a:t>
            </a:r>
            <a:r>
              <a:rPr dirty="0" sz="2000" spc="5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tâm</a:t>
            </a:r>
            <a:r>
              <a:rPr dirty="0" sz="2000" spc="6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trí</a:t>
            </a:r>
            <a:r>
              <a:rPr dirty="0" sz="2000" spc="5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chúng</a:t>
            </a:r>
            <a:r>
              <a:rPr dirty="0" sz="2000" spc="6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tôi</a:t>
            </a:r>
            <a:r>
              <a:rPr dirty="0" sz="2000" spc="5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trên</a:t>
            </a:r>
            <a:r>
              <a:rPr dirty="0" sz="2000" spc="5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con</a:t>
            </a:r>
            <a:r>
              <a:rPr dirty="0" sz="2000" spc="5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đường</a:t>
            </a:r>
            <a:r>
              <a:rPr dirty="0" sz="2000" spc="5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chúng</a:t>
            </a:r>
            <a:r>
              <a:rPr dirty="0" sz="2000" spc="6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tôi</a:t>
            </a:r>
            <a:r>
              <a:rPr dirty="0" sz="2000" spc="5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0000CC"/>
                </a:solidFill>
                <a:latin typeface="Carlito"/>
                <a:cs typeface="Carlito"/>
              </a:rPr>
              <a:t>đi </a:t>
            </a:r>
            <a:r>
              <a:rPr dirty="0" sz="2000" spc="-520">
                <a:solidFill>
                  <a:srgbClr val="0000CC"/>
                </a:solidFill>
                <a:latin typeface="Carlito"/>
                <a:cs typeface="Carlito"/>
              </a:rPr>
              <a:t>về</a:t>
            </a:r>
            <a:r>
              <a:rPr dirty="0" sz="2000" spc="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quê</a:t>
            </a:r>
            <a:r>
              <a:rPr dirty="0" sz="2000" spc="-1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0000CC"/>
                </a:solidFill>
                <a:latin typeface="Carlito"/>
                <a:cs typeface="Carlito"/>
              </a:rPr>
              <a:t>Bác.</a:t>
            </a:r>
            <a:endParaRPr sz="2000">
              <a:latin typeface="Carlito"/>
              <a:cs typeface="Carlito"/>
            </a:endParaRPr>
          </a:p>
          <a:p>
            <a:pPr algn="just" marL="12700" marR="5715" indent="914400">
              <a:lnSpc>
                <a:spcPct val="100000"/>
              </a:lnSpc>
            </a:pP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Giữa</a:t>
            </a:r>
            <a:r>
              <a:rPr dirty="0" sz="2000" spc="-1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khung</a:t>
            </a:r>
            <a:r>
              <a:rPr dirty="0" sz="2000" spc="5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cảnh</a:t>
            </a:r>
            <a:r>
              <a:rPr dirty="0" sz="2000" spc="4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“non</a:t>
            </a:r>
            <a:r>
              <a:rPr dirty="0" sz="2000" spc="4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xanh</a:t>
            </a:r>
            <a:r>
              <a:rPr dirty="0" sz="2000" spc="3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nước</a:t>
            </a:r>
            <a:r>
              <a:rPr dirty="0" sz="2000" spc="5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229">
                <a:solidFill>
                  <a:srgbClr val="0000CC"/>
                </a:solidFill>
                <a:latin typeface="Carlito"/>
                <a:cs typeface="Carlito"/>
              </a:rPr>
              <a:t>biếc”,</a:t>
            </a:r>
            <a:r>
              <a:rPr dirty="0" sz="2000" spc="114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chúng</a:t>
            </a:r>
            <a:r>
              <a:rPr dirty="0" sz="2000" spc="5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tôi</a:t>
            </a:r>
            <a:r>
              <a:rPr dirty="0" sz="2000" spc="4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mải</a:t>
            </a:r>
            <a:r>
              <a:rPr dirty="0" sz="2000" spc="4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mê</a:t>
            </a:r>
            <a:r>
              <a:rPr dirty="0" sz="2000" spc="4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nhìn</a:t>
            </a:r>
            <a:r>
              <a:rPr dirty="0" sz="2000" spc="4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những</a:t>
            </a:r>
            <a:r>
              <a:rPr dirty="0" sz="2000" spc="3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cánh</a:t>
            </a:r>
            <a:r>
              <a:rPr dirty="0" sz="2000" spc="4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đồng</a:t>
            </a:r>
            <a:r>
              <a:rPr dirty="0" sz="2000" spc="5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0000CC"/>
                </a:solidFill>
                <a:latin typeface="Carlito"/>
                <a:cs typeface="Carlito"/>
              </a:rPr>
              <a:t>chiêm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mơn</a:t>
            </a:r>
            <a:r>
              <a:rPr dirty="0" sz="2000" spc="13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mởn,</a:t>
            </a:r>
            <a:r>
              <a:rPr dirty="0" sz="2000" spc="13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những</a:t>
            </a:r>
            <a:r>
              <a:rPr dirty="0" sz="2000" spc="13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260">
                <a:solidFill>
                  <a:srgbClr val="0000CC"/>
                </a:solidFill>
                <a:latin typeface="Carlito"/>
                <a:cs typeface="Carlito"/>
              </a:rPr>
              <a:t>chiếc</a:t>
            </a:r>
            <a:r>
              <a:rPr dirty="0" sz="2000" spc="15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cầu</a:t>
            </a:r>
            <a:r>
              <a:rPr dirty="0" sz="2000" spc="114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sắt</a:t>
            </a:r>
            <a:r>
              <a:rPr dirty="0" sz="2000" spc="14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mới</a:t>
            </a:r>
            <a:r>
              <a:rPr dirty="0" sz="2000" spc="14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tinh,</a:t>
            </a:r>
            <a:r>
              <a:rPr dirty="0" sz="2000" spc="14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duyên</a:t>
            </a:r>
            <a:r>
              <a:rPr dirty="0" sz="2000" spc="14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dáng,</a:t>
            </a:r>
            <a:r>
              <a:rPr dirty="0" sz="2000" spc="13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những</a:t>
            </a:r>
            <a:r>
              <a:rPr dirty="0" sz="2000" spc="13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mái</a:t>
            </a:r>
            <a:r>
              <a:rPr dirty="0" sz="2000" spc="14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trường,</a:t>
            </a:r>
            <a:r>
              <a:rPr dirty="0" sz="2000" spc="14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mái</a:t>
            </a:r>
            <a:r>
              <a:rPr dirty="0" sz="2000" spc="13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nhà</a:t>
            </a:r>
            <a:r>
              <a:rPr dirty="0" sz="2000" spc="14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tươi</a:t>
            </a:r>
            <a:r>
              <a:rPr dirty="0" sz="2000" spc="14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rói</a:t>
            </a:r>
            <a:r>
              <a:rPr dirty="0" sz="2000" spc="13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0000CC"/>
                </a:solidFill>
                <a:latin typeface="Carlito"/>
                <a:cs typeface="Carlito"/>
              </a:rPr>
              <a:t>bên </a:t>
            </a:r>
            <a:r>
              <a:rPr dirty="0" sz="2000" spc="-315">
                <a:solidFill>
                  <a:srgbClr val="0000CC"/>
                </a:solidFill>
                <a:latin typeface="Carlito"/>
                <a:cs typeface="Carlito"/>
              </a:rPr>
              <a:t>cạnh</a:t>
            </a:r>
            <a:r>
              <a:rPr dirty="0" sz="2000" spc="-3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những</a:t>
            </a:r>
            <a:r>
              <a:rPr dirty="0" sz="2000" spc="-7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rặng</a:t>
            </a:r>
            <a:r>
              <a:rPr dirty="0" sz="2000" spc="-3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tre</a:t>
            </a:r>
            <a:r>
              <a:rPr dirty="0" sz="2000" spc="-2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0000CC"/>
                </a:solidFill>
                <a:latin typeface="Carlito"/>
                <a:cs typeface="Carlito"/>
              </a:rPr>
              <a:t>non.</a:t>
            </a:r>
            <a:endParaRPr sz="2000">
              <a:latin typeface="Carlito"/>
              <a:cs typeface="Carlito"/>
            </a:endParaRPr>
          </a:p>
          <a:p>
            <a:pPr algn="just" marL="12700" marR="5080" indent="914400">
              <a:lnSpc>
                <a:spcPct val="100000"/>
              </a:lnSpc>
            </a:pP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Phong</a:t>
            </a:r>
            <a:r>
              <a:rPr dirty="0" sz="2000" spc="9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cảnh</a:t>
            </a:r>
            <a:r>
              <a:rPr dirty="0" sz="2000" spc="114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vùng</a:t>
            </a:r>
            <a:r>
              <a:rPr dirty="0" sz="2000" spc="10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này</a:t>
            </a:r>
            <a:r>
              <a:rPr dirty="0" sz="2000" spc="11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quả</a:t>
            </a:r>
            <a:r>
              <a:rPr dirty="0" sz="2000" spc="12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thật</a:t>
            </a:r>
            <a:r>
              <a:rPr dirty="0" sz="2000" spc="114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là</a:t>
            </a:r>
            <a:r>
              <a:rPr dirty="0" sz="2000" spc="12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đẹp.</a:t>
            </a:r>
            <a:r>
              <a:rPr dirty="0" sz="2000" spc="12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Đứng</a:t>
            </a:r>
            <a:r>
              <a:rPr dirty="0" sz="2000" spc="10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trên</a:t>
            </a:r>
            <a:r>
              <a:rPr dirty="0" sz="2000" spc="11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núi</a:t>
            </a:r>
            <a:r>
              <a:rPr dirty="0" sz="2000" spc="9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Chung,</a:t>
            </a:r>
            <a:r>
              <a:rPr dirty="0" sz="2000" spc="11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nhìn</a:t>
            </a:r>
            <a:r>
              <a:rPr dirty="0" sz="2000" spc="10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sang</a:t>
            </a:r>
            <a:r>
              <a:rPr dirty="0" sz="2000" spc="10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bên</a:t>
            </a:r>
            <a:r>
              <a:rPr dirty="0" sz="2000" spc="11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trái</a:t>
            </a:r>
            <a:r>
              <a:rPr dirty="0" sz="2000" spc="114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là</a:t>
            </a:r>
            <a:r>
              <a:rPr dirty="0" sz="2000" spc="114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0000CC"/>
                </a:solidFill>
                <a:latin typeface="Carlito"/>
                <a:cs typeface="Carlito"/>
              </a:rPr>
              <a:t>dòng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sông</a:t>
            </a:r>
            <a:r>
              <a:rPr dirty="0" sz="2000" spc="13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Lam</a:t>
            </a:r>
            <a:r>
              <a:rPr dirty="0" sz="2000" spc="21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400">
                <a:solidFill>
                  <a:srgbClr val="0000CC"/>
                </a:solidFill>
                <a:latin typeface="Carlito"/>
                <a:cs typeface="Carlito"/>
              </a:rPr>
              <a:t>uốn</a:t>
            </a:r>
            <a:r>
              <a:rPr dirty="0" sz="2000" spc="28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khúc</a:t>
            </a:r>
            <a:r>
              <a:rPr dirty="0" sz="2000" spc="22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theo</a:t>
            </a:r>
            <a:r>
              <a:rPr dirty="0" sz="2000" spc="21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dãy</a:t>
            </a:r>
            <a:r>
              <a:rPr dirty="0" sz="2000" spc="21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núi</a:t>
            </a:r>
            <a:r>
              <a:rPr dirty="0" sz="2000" spc="21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Thiên</a:t>
            </a:r>
            <a:r>
              <a:rPr dirty="0" sz="2000" spc="21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Nhẫn.</a:t>
            </a:r>
            <a:r>
              <a:rPr dirty="0" sz="2000" spc="204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Mặt</a:t>
            </a:r>
            <a:r>
              <a:rPr dirty="0" sz="2000" spc="22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sông</a:t>
            </a:r>
            <a:r>
              <a:rPr dirty="0" sz="2000" spc="21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hắt</a:t>
            </a:r>
            <a:r>
              <a:rPr dirty="0" sz="2000" spc="21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ánh</a:t>
            </a:r>
            <a:r>
              <a:rPr dirty="0" sz="2000" spc="21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nắng</a:t>
            </a:r>
            <a:r>
              <a:rPr dirty="0" sz="2000" spc="204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260">
                <a:solidFill>
                  <a:srgbClr val="0000CC"/>
                </a:solidFill>
                <a:latin typeface="Carlito"/>
                <a:cs typeface="Carlito"/>
              </a:rPr>
              <a:t>chiếu</a:t>
            </a:r>
            <a:r>
              <a:rPr dirty="0" sz="2000" spc="22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thành</a:t>
            </a:r>
            <a:r>
              <a:rPr dirty="0" sz="2000" spc="21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một</a:t>
            </a:r>
            <a:r>
              <a:rPr dirty="0" sz="2000" spc="21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130">
                <a:solidFill>
                  <a:srgbClr val="0000CC"/>
                </a:solidFill>
                <a:latin typeface="Carlito"/>
                <a:cs typeface="Carlito"/>
              </a:rPr>
              <a:t>đường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quanh</a:t>
            </a:r>
            <a:r>
              <a:rPr dirty="0" sz="2000" spc="-114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co</a:t>
            </a:r>
            <a:r>
              <a:rPr dirty="0" sz="2000" spc="-11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trắng</a:t>
            </a:r>
            <a:r>
              <a:rPr dirty="0" sz="2000" spc="-114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xoá.</a:t>
            </a:r>
            <a:r>
              <a:rPr dirty="0" sz="2000" spc="10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Nhìn</a:t>
            </a:r>
            <a:r>
              <a:rPr dirty="0" sz="2000" spc="12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sang</a:t>
            </a:r>
            <a:r>
              <a:rPr dirty="0" sz="2000" spc="11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bên</a:t>
            </a:r>
            <a:r>
              <a:rPr dirty="0" sz="2000" spc="12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phải</a:t>
            </a:r>
            <a:r>
              <a:rPr dirty="0" sz="2000" spc="12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là</a:t>
            </a:r>
            <a:r>
              <a:rPr dirty="0" sz="2000" spc="13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dãy</a:t>
            </a:r>
            <a:r>
              <a:rPr dirty="0" sz="2000" spc="12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núi</a:t>
            </a:r>
            <a:r>
              <a:rPr dirty="0" sz="2000" spc="13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Trác</a:t>
            </a:r>
            <a:r>
              <a:rPr dirty="0" sz="2000" spc="12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434">
                <a:solidFill>
                  <a:srgbClr val="0000CC"/>
                </a:solidFill>
                <a:latin typeface="Carlito"/>
                <a:cs typeface="Carlito"/>
              </a:rPr>
              <a:t>nối</a:t>
            </a:r>
            <a:r>
              <a:rPr dirty="0" sz="2000" spc="32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335">
                <a:solidFill>
                  <a:srgbClr val="0000CC"/>
                </a:solidFill>
                <a:latin typeface="Carlito"/>
                <a:cs typeface="Carlito"/>
              </a:rPr>
              <a:t>liền</a:t>
            </a:r>
            <a:r>
              <a:rPr dirty="0" sz="2000" spc="22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với</a:t>
            </a:r>
            <a:r>
              <a:rPr dirty="0" sz="2000" spc="13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dãy</a:t>
            </a:r>
            <a:r>
              <a:rPr dirty="0" sz="2000" spc="11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núi</a:t>
            </a:r>
            <a:r>
              <a:rPr dirty="0" sz="2000" spc="12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445">
                <a:solidFill>
                  <a:srgbClr val="0000CC"/>
                </a:solidFill>
                <a:latin typeface="Carlito"/>
                <a:cs typeface="Carlito"/>
              </a:rPr>
              <a:t>Đại</a:t>
            </a:r>
            <a:r>
              <a:rPr dirty="0" sz="2000" spc="33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440">
                <a:solidFill>
                  <a:srgbClr val="0000CC"/>
                </a:solidFill>
                <a:latin typeface="Carlito"/>
                <a:cs typeface="Carlito"/>
              </a:rPr>
              <a:t>Huệ</a:t>
            </a:r>
            <a:r>
              <a:rPr dirty="0" sz="2000" spc="32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xa</a:t>
            </a:r>
            <a:r>
              <a:rPr dirty="0" sz="2000" spc="13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xa.</a:t>
            </a:r>
            <a:r>
              <a:rPr dirty="0" sz="2000" spc="12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415">
                <a:solidFill>
                  <a:srgbClr val="0000CC"/>
                </a:solidFill>
                <a:latin typeface="Carlito"/>
                <a:cs typeface="Carlito"/>
              </a:rPr>
              <a:t>Trước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 mặt</a:t>
            </a:r>
            <a:r>
              <a:rPr dirty="0" sz="2000" spc="-4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chúng</a:t>
            </a:r>
            <a:r>
              <a:rPr dirty="0" sz="2000" spc="7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tôi,</a:t>
            </a:r>
            <a:r>
              <a:rPr dirty="0" sz="2000" spc="5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giữa</a:t>
            </a:r>
            <a:r>
              <a:rPr dirty="0" sz="2000" spc="7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hai</a:t>
            </a:r>
            <a:r>
              <a:rPr dirty="0" sz="2000" spc="6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dãy</a:t>
            </a:r>
            <a:r>
              <a:rPr dirty="0" sz="2000" spc="5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núi,</a:t>
            </a:r>
            <a:r>
              <a:rPr dirty="0" sz="2000" spc="7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là</a:t>
            </a:r>
            <a:r>
              <a:rPr dirty="0" sz="2000" spc="6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nhà</a:t>
            </a:r>
            <a:r>
              <a:rPr dirty="0" sz="2000" spc="7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Bác</a:t>
            </a:r>
            <a:r>
              <a:rPr dirty="0" sz="2000" spc="4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với</a:t>
            </a:r>
            <a:r>
              <a:rPr dirty="0" sz="2000" spc="6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cánh</a:t>
            </a:r>
            <a:r>
              <a:rPr dirty="0" sz="2000" spc="6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đồng</a:t>
            </a:r>
            <a:r>
              <a:rPr dirty="0" sz="2000" spc="4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quê</a:t>
            </a:r>
            <a:r>
              <a:rPr dirty="0" sz="2000" spc="6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Bác.</a:t>
            </a:r>
            <a:r>
              <a:rPr dirty="0" sz="2000" spc="5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Nhìn</a:t>
            </a:r>
            <a:r>
              <a:rPr dirty="0" sz="2000" spc="5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280">
                <a:solidFill>
                  <a:srgbClr val="0000CC"/>
                </a:solidFill>
                <a:latin typeface="Carlito"/>
                <a:cs typeface="Carlito"/>
              </a:rPr>
              <a:t>xuống</a:t>
            </a:r>
            <a:r>
              <a:rPr dirty="0" sz="2000" spc="17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cánh</a:t>
            </a:r>
            <a:r>
              <a:rPr dirty="0" sz="2000" spc="6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đồng,</a:t>
            </a:r>
            <a:r>
              <a:rPr dirty="0" sz="2000" spc="5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có</a:t>
            </a:r>
            <a:r>
              <a:rPr dirty="0" sz="2000" spc="6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0000CC"/>
                </a:solidFill>
                <a:latin typeface="Carlito"/>
                <a:cs typeface="Carlito"/>
              </a:rPr>
              <a:t>đủ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các</a:t>
            </a:r>
            <a:r>
              <a:rPr dirty="0" sz="2000" spc="-3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màu</a:t>
            </a:r>
            <a:r>
              <a:rPr dirty="0" sz="2000" spc="9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xanh:</a:t>
            </a:r>
            <a:r>
              <a:rPr dirty="0" sz="2000" spc="9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xanh</a:t>
            </a:r>
            <a:r>
              <a:rPr dirty="0" sz="2000" spc="10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pha</a:t>
            </a:r>
            <a:r>
              <a:rPr dirty="0" sz="2000" spc="9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vàng</a:t>
            </a:r>
            <a:r>
              <a:rPr dirty="0" sz="2000" spc="10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của</a:t>
            </a:r>
            <a:r>
              <a:rPr dirty="0" sz="2000" spc="9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ruộng</a:t>
            </a:r>
            <a:r>
              <a:rPr dirty="0" sz="2000" spc="10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mía,</a:t>
            </a:r>
            <a:r>
              <a:rPr dirty="0" sz="2000" spc="10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xanh</a:t>
            </a:r>
            <a:r>
              <a:rPr dirty="0" sz="2000" spc="10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rất</a:t>
            </a:r>
            <a:r>
              <a:rPr dirty="0" sz="2000" spc="10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325">
                <a:solidFill>
                  <a:srgbClr val="0000CC"/>
                </a:solidFill>
                <a:latin typeface="Carlito"/>
                <a:cs typeface="Carlito"/>
              </a:rPr>
              <a:t>mượt</a:t>
            </a:r>
            <a:r>
              <a:rPr dirty="0" sz="2000" spc="21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mà</a:t>
            </a:r>
            <a:r>
              <a:rPr dirty="0" sz="2000" spc="10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của</a:t>
            </a:r>
            <a:r>
              <a:rPr dirty="0" sz="2000" spc="9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lúa</a:t>
            </a:r>
            <a:r>
              <a:rPr dirty="0" sz="2000" spc="10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chiêm</a:t>
            </a:r>
            <a:r>
              <a:rPr dirty="0" sz="2000" spc="10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đang</a:t>
            </a:r>
            <a:r>
              <a:rPr dirty="0" sz="2000" spc="9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thì</a:t>
            </a:r>
            <a:r>
              <a:rPr dirty="0" sz="2000" spc="8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con</a:t>
            </a:r>
            <a:r>
              <a:rPr dirty="0" sz="2000" spc="9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20">
                <a:solidFill>
                  <a:srgbClr val="0000CC"/>
                </a:solidFill>
                <a:latin typeface="Carlito"/>
                <a:cs typeface="Carlito"/>
              </a:rPr>
              <a:t>gái,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xanh</a:t>
            </a:r>
            <a:r>
              <a:rPr dirty="0" sz="2000" spc="-7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đậm</a:t>
            </a:r>
            <a:r>
              <a:rPr dirty="0" sz="2000" spc="9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của</a:t>
            </a:r>
            <a:r>
              <a:rPr dirty="0" sz="2000" spc="9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những</a:t>
            </a:r>
            <a:r>
              <a:rPr dirty="0" sz="2000" spc="9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rặng</a:t>
            </a:r>
            <a:r>
              <a:rPr dirty="0" sz="2000" spc="10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tre;</a:t>
            </a:r>
            <a:r>
              <a:rPr dirty="0" sz="2000" spc="10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đây</a:t>
            </a:r>
            <a:r>
              <a:rPr dirty="0" sz="2000" spc="9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đó</a:t>
            </a:r>
            <a:r>
              <a:rPr dirty="0" sz="2000" spc="9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một</a:t>
            </a:r>
            <a:r>
              <a:rPr dirty="0" sz="2000" spc="8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vài</a:t>
            </a:r>
            <a:r>
              <a:rPr dirty="0" sz="2000" spc="9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cây</a:t>
            </a:r>
            <a:r>
              <a:rPr dirty="0" sz="2000" spc="9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phi</a:t>
            </a:r>
            <a:r>
              <a:rPr dirty="0" sz="2000" spc="9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lao</a:t>
            </a:r>
            <a:r>
              <a:rPr dirty="0" sz="2000" spc="8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xanh</a:t>
            </a:r>
            <a:r>
              <a:rPr dirty="0" sz="2000" spc="9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330">
                <a:solidFill>
                  <a:srgbClr val="0000CC"/>
                </a:solidFill>
                <a:latin typeface="Carlito"/>
                <a:cs typeface="Carlito"/>
              </a:rPr>
              <a:t>biếc</a:t>
            </a:r>
            <a:r>
              <a:rPr dirty="0" sz="2000" spc="22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và</a:t>
            </a:r>
            <a:r>
              <a:rPr dirty="0" sz="2000" spc="9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rất</a:t>
            </a:r>
            <a:r>
              <a:rPr dirty="0" sz="2000" spc="10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270">
                <a:solidFill>
                  <a:srgbClr val="0000CC"/>
                </a:solidFill>
                <a:latin typeface="Carlito"/>
                <a:cs typeface="Carlito"/>
              </a:rPr>
              <a:t>nhiều</a:t>
            </a:r>
            <a:r>
              <a:rPr dirty="0" sz="2000" spc="16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màu</a:t>
            </a:r>
            <a:r>
              <a:rPr dirty="0" sz="2000" spc="8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xanh</a:t>
            </a:r>
            <a:r>
              <a:rPr dirty="0" sz="2000" spc="10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155">
                <a:solidFill>
                  <a:srgbClr val="0000CC"/>
                </a:solidFill>
                <a:latin typeface="Carlito"/>
                <a:cs typeface="Carlito"/>
              </a:rPr>
              <a:t>khác </a:t>
            </a:r>
            <a:r>
              <a:rPr dirty="0" sz="2000" spc="-20">
                <a:solidFill>
                  <a:srgbClr val="0000CC"/>
                </a:solidFill>
                <a:latin typeface="Carlito"/>
                <a:cs typeface="Carlito"/>
              </a:rPr>
              <a:t>nữa.</a:t>
            </a:r>
            <a:endParaRPr sz="2000">
              <a:latin typeface="Carlito"/>
              <a:cs typeface="Carlito"/>
            </a:endParaRPr>
          </a:p>
          <a:p>
            <a:pPr algn="just" marL="9271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Cả</a:t>
            </a:r>
            <a:r>
              <a:rPr dirty="0" sz="2000" spc="2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cánh</a:t>
            </a:r>
            <a:r>
              <a:rPr dirty="0" sz="2000" spc="10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đồng</a:t>
            </a:r>
            <a:r>
              <a:rPr dirty="0" sz="2000" spc="9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thu</a:t>
            </a:r>
            <a:r>
              <a:rPr dirty="0" sz="2000" spc="10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gọn</a:t>
            </a:r>
            <a:r>
              <a:rPr dirty="0" sz="2000" spc="10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trong</a:t>
            </a:r>
            <a:r>
              <a:rPr dirty="0" sz="2000" spc="9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tầm</a:t>
            </a:r>
            <a:r>
              <a:rPr dirty="0" sz="2000" spc="10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mắt,</a:t>
            </a:r>
            <a:r>
              <a:rPr dirty="0" sz="2000" spc="11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làng</a:t>
            </a:r>
            <a:r>
              <a:rPr dirty="0" sz="2000" spc="10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380">
                <a:solidFill>
                  <a:srgbClr val="0000CC"/>
                </a:solidFill>
                <a:latin typeface="Carlito"/>
                <a:cs typeface="Carlito"/>
              </a:rPr>
              <a:t>nối</a:t>
            </a:r>
            <a:r>
              <a:rPr dirty="0" sz="2000" spc="13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làng,</a:t>
            </a:r>
            <a:r>
              <a:rPr dirty="0" sz="2000" spc="10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ruộng</a:t>
            </a:r>
            <a:r>
              <a:rPr dirty="0" sz="2000" spc="10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315">
                <a:solidFill>
                  <a:srgbClr val="0000CC"/>
                </a:solidFill>
                <a:latin typeface="Carlito"/>
                <a:cs typeface="Carlito"/>
              </a:rPr>
              <a:t>tiếp</a:t>
            </a:r>
            <a:r>
              <a:rPr dirty="0" sz="2000" spc="13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ruộng.</a:t>
            </a:r>
            <a:r>
              <a:rPr dirty="0" sz="2000" spc="9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Cuộc</a:t>
            </a:r>
            <a:r>
              <a:rPr dirty="0" sz="2000" spc="11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305">
                <a:solidFill>
                  <a:srgbClr val="0000CC"/>
                </a:solidFill>
                <a:latin typeface="Carlito"/>
                <a:cs typeface="Carlito"/>
              </a:rPr>
              <a:t>sống</a:t>
            </a:r>
            <a:r>
              <a:rPr dirty="0" sz="2000" spc="12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ở</a:t>
            </a:r>
            <a:r>
              <a:rPr dirty="0" sz="2000" spc="114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465">
                <a:solidFill>
                  <a:srgbClr val="0000CC"/>
                </a:solidFill>
                <a:latin typeface="Carlito"/>
                <a:cs typeface="Carlito"/>
              </a:rPr>
              <a:t>đây</a:t>
            </a:r>
            <a:endParaRPr sz="2000">
              <a:latin typeface="Carlito"/>
              <a:cs typeface="Carlito"/>
            </a:endParaRPr>
          </a:p>
          <a:p>
            <a:pPr algn="just" marL="12700">
              <a:lnSpc>
                <a:spcPct val="100000"/>
              </a:lnSpc>
            </a:pP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có</a:t>
            </a:r>
            <a:r>
              <a:rPr dirty="0" sz="2000" spc="-4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một</a:t>
            </a:r>
            <a:r>
              <a:rPr dirty="0" sz="2000" spc="-2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cái</a:t>
            </a:r>
            <a:r>
              <a:rPr dirty="0" sz="2000" spc="-3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gì</a:t>
            </a:r>
            <a:r>
              <a:rPr dirty="0" sz="2000" spc="-2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mặn</a:t>
            </a:r>
            <a:r>
              <a:rPr dirty="0" sz="2000" spc="-1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mà,</a:t>
            </a:r>
            <a:r>
              <a:rPr dirty="0" sz="2000" spc="-10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>
                <a:solidFill>
                  <a:srgbClr val="0000CC"/>
                </a:solidFill>
                <a:latin typeface="Carlito"/>
                <a:cs typeface="Carlito"/>
              </a:rPr>
              <a:t>ấm</a:t>
            </a:r>
            <a:r>
              <a:rPr dirty="0" sz="2000" spc="-15">
                <a:solidFill>
                  <a:srgbClr val="0000CC"/>
                </a:solidFill>
                <a:latin typeface="Carlito"/>
                <a:cs typeface="Carlito"/>
              </a:rPr>
              <a:t> </a:t>
            </a:r>
            <a:r>
              <a:rPr dirty="0" sz="2000" spc="-25">
                <a:solidFill>
                  <a:srgbClr val="0000CC"/>
                </a:solidFill>
                <a:latin typeface="Carlito"/>
                <a:cs typeface="Carlito"/>
              </a:rPr>
              <a:t>áp.</a:t>
            </a:r>
            <a:endParaRPr sz="2000">
              <a:latin typeface="Carlito"/>
              <a:cs typeface="Carlito"/>
            </a:endParaRPr>
          </a:p>
          <a:p>
            <a:pPr marL="4584700">
              <a:lnSpc>
                <a:spcPct val="100000"/>
              </a:lnSpc>
              <a:spcBef>
                <a:spcPts val="200"/>
              </a:spcBef>
            </a:pPr>
            <a:r>
              <a:rPr dirty="0" sz="1800" i="1">
                <a:solidFill>
                  <a:srgbClr val="0000CC"/>
                </a:solidFill>
                <a:latin typeface="Arial"/>
                <a:cs typeface="Arial"/>
              </a:rPr>
              <a:t>Theo</a:t>
            </a:r>
            <a:r>
              <a:rPr dirty="0" sz="1800" spc="-30" i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00CC"/>
                </a:solidFill>
                <a:latin typeface="Arial"/>
                <a:cs typeface="Arial"/>
              </a:rPr>
              <a:t>Hoài</a:t>
            </a:r>
            <a:r>
              <a:rPr dirty="0" sz="1800" spc="-20" i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00CC"/>
                </a:solidFill>
                <a:latin typeface="Arial"/>
                <a:cs typeface="Arial"/>
              </a:rPr>
              <a:t>Thanh,</a:t>
            </a:r>
            <a:r>
              <a:rPr dirty="0" sz="1800" spc="-15" i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0000CC"/>
                </a:solidFill>
                <a:latin typeface="Arial"/>
                <a:cs typeface="Arial"/>
              </a:rPr>
              <a:t>Thanh</a:t>
            </a:r>
            <a:r>
              <a:rPr dirty="0" sz="1800" spc="-25" i="1">
                <a:solidFill>
                  <a:srgbClr val="0000CC"/>
                </a:solidFill>
                <a:latin typeface="Arial"/>
                <a:cs typeface="Arial"/>
              </a:rPr>
              <a:t> </a:t>
            </a:r>
            <a:r>
              <a:rPr dirty="0" sz="1800" spc="-20" i="1">
                <a:solidFill>
                  <a:srgbClr val="0000CC"/>
                </a:solidFill>
                <a:latin typeface="Arial"/>
                <a:cs typeface="Arial"/>
              </a:rPr>
              <a:t>Tịnh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816" y="257429"/>
            <a:ext cx="11565890" cy="634466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341879" y="611200"/>
            <a:ext cx="8554085" cy="27095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927100" indent="-914400">
              <a:lnSpc>
                <a:spcPct val="100000"/>
              </a:lnSpc>
              <a:spcBef>
                <a:spcPts val="105"/>
              </a:spcBef>
              <a:buAutoNum type="alphaLcPeriod"/>
              <a:tabLst>
                <a:tab pos="927100" algn="l"/>
              </a:tabLst>
            </a:pPr>
            <a:r>
              <a:rPr dirty="0" sz="4400">
                <a:latin typeface="Carlito"/>
                <a:cs typeface="Carlito"/>
              </a:rPr>
              <a:t>Bài</a:t>
            </a:r>
            <a:r>
              <a:rPr dirty="0" sz="4400" spc="-15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văn</a:t>
            </a:r>
            <a:r>
              <a:rPr dirty="0" sz="4400" spc="-20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tả</a:t>
            </a:r>
            <a:r>
              <a:rPr dirty="0" sz="4400" spc="-15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phong</a:t>
            </a:r>
            <a:r>
              <a:rPr dirty="0" sz="4400" spc="-15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cảnh</a:t>
            </a:r>
            <a:r>
              <a:rPr dirty="0" sz="4400" spc="-20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ở</a:t>
            </a:r>
            <a:r>
              <a:rPr dirty="0" sz="4400" spc="-15">
                <a:latin typeface="Carlito"/>
                <a:cs typeface="Carlito"/>
              </a:rPr>
              <a:t> </a:t>
            </a:r>
            <a:r>
              <a:rPr dirty="0" sz="4400" spc="-20">
                <a:latin typeface="Carlito"/>
                <a:cs typeface="Carlito"/>
              </a:rPr>
              <a:t>đâu?</a:t>
            </a:r>
            <a:endParaRPr sz="4400">
              <a:latin typeface="Carlito"/>
              <a:cs typeface="Carlito"/>
            </a:endParaRPr>
          </a:p>
          <a:p>
            <a:pPr marL="12700" marR="43180" indent="914400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927100" algn="l"/>
              </a:tabLst>
            </a:pPr>
            <a:r>
              <a:rPr dirty="0" sz="4400">
                <a:latin typeface="Carlito"/>
                <a:cs typeface="Carlito"/>
              </a:rPr>
              <a:t>Xác</a:t>
            </a:r>
            <a:r>
              <a:rPr dirty="0" sz="4400" spc="-60">
                <a:latin typeface="Carlito"/>
                <a:cs typeface="Carlito"/>
              </a:rPr>
              <a:t> </a:t>
            </a:r>
            <a:r>
              <a:rPr dirty="0" sz="4400" spc="-750">
                <a:latin typeface="Carlito"/>
                <a:cs typeface="Carlito"/>
              </a:rPr>
              <a:t>định</a:t>
            </a:r>
            <a:r>
              <a:rPr dirty="0" sz="4400" spc="-5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mở</a:t>
            </a:r>
            <a:r>
              <a:rPr dirty="0" sz="4400" spc="-20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bài,</a:t>
            </a:r>
            <a:r>
              <a:rPr dirty="0" sz="4400" spc="-20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thân</a:t>
            </a:r>
            <a:r>
              <a:rPr dirty="0" sz="4400" spc="-25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bài,</a:t>
            </a:r>
            <a:r>
              <a:rPr dirty="0" sz="4400" spc="-15">
                <a:latin typeface="Carlito"/>
                <a:cs typeface="Carlito"/>
              </a:rPr>
              <a:t> </a:t>
            </a:r>
            <a:r>
              <a:rPr dirty="0" sz="4400" spc="-880">
                <a:latin typeface="Carlito"/>
                <a:cs typeface="Carlito"/>
              </a:rPr>
              <a:t>kết</a:t>
            </a:r>
            <a:r>
              <a:rPr dirty="0" sz="4400">
                <a:latin typeface="Carlito"/>
                <a:cs typeface="Carlito"/>
              </a:rPr>
              <a:t> </a:t>
            </a:r>
            <a:r>
              <a:rPr dirty="0" sz="4400" spc="-635">
                <a:latin typeface="Carlito"/>
                <a:cs typeface="Carlito"/>
              </a:rPr>
              <a:t>bài </a:t>
            </a:r>
            <a:r>
              <a:rPr dirty="0" sz="4400">
                <a:latin typeface="Carlito"/>
                <a:cs typeface="Carlito"/>
              </a:rPr>
              <a:t>của</a:t>
            </a:r>
            <a:r>
              <a:rPr dirty="0" sz="4400" spc="-60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bài</a:t>
            </a:r>
            <a:r>
              <a:rPr dirty="0" sz="4400" spc="-45">
                <a:latin typeface="Carlito"/>
                <a:cs typeface="Carlito"/>
              </a:rPr>
              <a:t> </a:t>
            </a:r>
            <a:r>
              <a:rPr dirty="0" sz="4400" spc="-20">
                <a:latin typeface="Carlito"/>
                <a:cs typeface="Carlito"/>
              </a:rPr>
              <a:t>văn.</a:t>
            </a:r>
            <a:endParaRPr sz="4400">
              <a:latin typeface="Carlito"/>
              <a:cs typeface="Carlito"/>
            </a:endParaRPr>
          </a:p>
          <a:p>
            <a:pPr marL="927100" indent="-914400">
              <a:lnSpc>
                <a:spcPct val="100000"/>
              </a:lnSpc>
              <a:buAutoNum type="alphaLcPeriod"/>
              <a:tabLst>
                <a:tab pos="927100" algn="l"/>
              </a:tabLst>
            </a:pPr>
            <a:r>
              <a:rPr dirty="0" sz="4400" spc="-90">
                <a:latin typeface="Carlito"/>
                <a:cs typeface="Carlito"/>
              </a:rPr>
              <a:t>Tác</a:t>
            </a:r>
            <a:r>
              <a:rPr dirty="0" sz="4400" spc="-140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giả</a:t>
            </a:r>
            <a:r>
              <a:rPr dirty="0" sz="4400" spc="-70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tả</a:t>
            </a:r>
            <a:r>
              <a:rPr dirty="0" sz="4400" spc="-65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cảnh</a:t>
            </a:r>
            <a:r>
              <a:rPr dirty="0" sz="4400" spc="-75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theo</a:t>
            </a:r>
            <a:r>
              <a:rPr dirty="0" sz="4400" spc="-70">
                <a:latin typeface="Carlito"/>
                <a:cs typeface="Carlito"/>
              </a:rPr>
              <a:t> </a:t>
            </a:r>
            <a:r>
              <a:rPr dirty="0" sz="4400">
                <a:latin typeface="Carlito"/>
                <a:cs typeface="Carlito"/>
              </a:rPr>
              <a:t>trình</a:t>
            </a:r>
            <a:r>
              <a:rPr dirty="0" sz="4400" spc="-45">
                <a:latin typeface="Carlito"/>
                <a:cs typeface="Carlito"/>
              </a:rPr>
              <a:t> </a:t>
            </a:r>
            <a:r>
              <a:rPr dirty="0" sz="4400" spc="-1085">
                <a:latin typeface="Carlito"/>
                <a:cs typeface="Carlito"/>
              </a:rPr>
              <a:t>tự</a:t>
            </a:r>
            <a:r>
              <a:rPr dirty="0" sz="4400" spc="10">
                <a:latin typeface="Carlito"/>
                <a:cs typeface="Carlito"/>
              </a:rPr>
              <a:t> </a:t>
            </a:r>
            <a:r>
              <a:rPr dirty="0" sz="4400" spc="-320">
                <a:latin typeface="Carlito"/>
                <a:cs typeface="Carlito"/>
              </a:rPr>
              <a:t>nào?</a:t>
            </a:r>
            <a:endParaRPr sz="4400">
              <a:latin typeface="Carlito"/>
              <a:cs typeface="Carlito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3023" y="804672"/>
            <a:ext cx="1377695" cy="2023872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573023" y="3017520"/>
            <a:ext cx="10840720" cy="3840479"/>
            <a:chOff x="573023" y="3017520"/>
            <a:chExt cx="10840720" cy="3840479"/>
          </a:xfrm>
        </p:grpSpPr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023" y="3017520"/>
              <a:ext cx="1377695" cy="101193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1287" y="3049524"/>
              <a:ext cx="10251948" cy="38084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dirty="0"/>
              <a:t>HS</a:t>
            </a:r>
            <a:r>
              <a:rPr dirty="0" spc="-30"/>
              <a:t> </a:t>
            </a:r>
            <a:r>
              <a:rPr dirty="0"/>
              <a:t>thảo</a:t>
            </a:r>
            <a:r>
              <a:rPr dirty="0" spc="-30"/>
              <a:t> </a:t>
            </a:r>
            <a:r>
              <a:rPr dirty="0" spc="-20"/>
              <a:t>luận</a:t>
            </a:r>
          </a:p>
          <a:p>
            <a:pPr marL="12700">
              <a:lnSpc>
                <a:spcPct val="100000"/>
              </a:lnSpc>
            </a:pPr>
            <a:r>
              <a:rPr dirty="0" spc="-360">
                <a:latin typeface="Arial"/>
                <a:cs typeface="Arial"/>
              </a:rPr>
              <a:t>trong</a:t>
            </a:r>
            <a:r>
              <a:rPr dirty="0" spc="-290">
                <a:latin typeface="Arial"/>
                <a:cs typeface="Arial"/>
              </a:rPr>
              <a:t> </a:t>
            </a:r>
            <a:r>
              <a:rPr dirty="0" spc="-409">
                <a:latin typeface="Arial"/>
                <a:cs typeface="Arial"/>
              </a:rPr>
              <a:t>nhóm</a:t>
            </a:r>
            <a:r>
              <a:rPr dirty="0" spc="-270">
                <a:latin typeface="Arial"/>
                <a:cs typeface="Arial"/>
              </a:rPr>
              <a:t> </a:t>
            </a:r>
            <a:r>
              <a:rPr dirty="0" spc="-320">
                <a:latin typeface="Arial"/>
                <a:cs typeface="Arial"/>
              </a:rPr>
              <a:t>4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746759" y="2420111"/>
            <a:ext cx="10675620" cy="4142740"/>
            <a:chOff x="746759" y="2420111"/>
            <a:chExt cx="10675620" cy="414274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759" y="2420111"/>
              <a:ext cx="2592324" cy="414223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7259" y="2420111"/>
              <a:ext cx="2865120" cy="41422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39084" y="2673095"/>
            <a:ext cx="3965448" cy="1511808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93335" y="4765547"/>
            <a:ext cx="3965448" cy="151180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6759" y="2420111"/>
            <a:ext cx="2592324" cy="4142231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769619" y="195071"/>
            <a:ext cx="10864850" cy="6367780"/>
            <a:chOff x="769619" y="195071"/>
            <a:chExt cx="10864850" cy="6367780"/>
          </a:xfrm>
        </p:grpSpPr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7260" y="2420111"/>
              <a:ext cx="2865120" cy="414223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9619" y="195071"/>
              <a:ext cx="10864596" cy="23530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2024-08-21T17:11:32Z</dcterms:created>
  <dcterms:modified xsi:type="dcterms:W3CDTF">2024-08-21T17:11:32Z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2024-08-21T00:00:00Z</vt:filetime>
  </property>
  <property fmtid="{D5CDD505-2E9C-101B-9397-08002B2CF9AE}" pid="3" name="Producer">
    <vt:lpwstr>3-Heights(TM) PDF Security Shell 4.8.25.2 (http://www.pdf-tools.com)</vt:lpwstr>
  </property>
</Properties>
</file>